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5.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6.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7.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8.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9.xml" ContentType="application/vnd.openxmlformats-officedocument.theme+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4.xml" ContentType="application/vnd.openxmlformats-officedocument.presentationml.tags+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 id="2147483759" r:id="rId5"/>
    <p:sldMasterId id="2147483871" r:id="rId6"/>
    <p:sldMasterId id="2147483886" r:id="rId7"/>
    <p:sldMasterId id="2147483922" r:id="rId8"/>
    <p:sldMasterId id="2147483970" r:id="rId9"/>
    <p:sldMasterId id="2147484007" r:id="rId10"/>
    <p:sldMasterId id="2147484018" r:id="rId11"/>
    <p:sldMasterId id="2147484088" r:id="rId12"/>
    <p:sldMasterId id="2147484101" r:id="rId13"/>
  </p:sldMasterIdLst>
  <p:notesMasterIdLst>
    <p:notesMasterId r:id="rId38"/>
  </p:notesMasterIdLst>
  <p:sldIdLst>
    <p:sldId id="2147478720" r:id="rId14"/>
    <p:sldId id="2147478717" r:id="rId15"/>
    <p:sldId id="1527" r:id="rId16"/>
    <p:sldId id="2147478705" r:id="rId17"/>
    <p:sldId id="2147478706" r:id="rId18"/>
    <p:sldId id="2147478709" r:id="rId19"/>
    <p:sldId id="2147478708" r:id="rId20"/>
    <p:sldId id="2147478718" r:id="rId21"/>
    <p:sldId id="2147469714" r:id="rId22"/>
    <p:sldId id="2147478711" r:id="rId23"/>
    <p:sldId id="2147478721" r:id="rId24"/>
    <p:sldId id="2076137840" r:id="rId25"/>
    <p:sldId id="2147478716" r:id="rId26"/>
    <p:sldId id="2147478715" r:id="rId27"/>
    <p:sldId id="2147478712" r:id="rId28"/>
    <p:sldId id="2147469803" r:id="rId29"/>
    <p:sldId id="2147478723" r:id="rId30"/>
    <p:sldId id="2147478724" r:id="rId31"/>
    <p:sldId id="2147478722" r:id="rId32"/>
    <p:sldId id="2147468078" r:id="rId33"/>
    <p:sldId id="2076137830" r:id="rId34"/>
    <p:sldId id="2142532858" r:id="rId35"/>
    <p:sldId id="2147478719" r:id="rId36"/>
    <p:sldId id="309" r:id="rId37"/>
  </p:sldIdLst>
  <p:sldSz cx="12192000" cy="6858000"/>
  <p:notesSz cx="6858000" cy="9144000"/>
  <p:custDataLst>
    <p:tags r:id="rId3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0B4A14-7F6D-4728-80C5-61C7FF281B6F}">
          <p14:sldIdLst>
            <p14:sldId id="2147478720"/>
            <p14:sldId id="2147478717"/>
            <p14:sldId id="1527"/>
            <p14:sldId id="2147478705"/>
            <p14:sldId id="2147478706"/>
            <p14:sldId id="2147478709"/>
            <p14:sldId id="2147478708"/>
            <p14:sldId id="2147478718"/>
            <p14:sldId id="2147469714"/>
            <p14:sldId id="2147478711"/>
            <p14:sldId id="2147478721"/>
            <p14:sldId id="2076137840"/>
            <p14:sldId id="2147478716"/>
            <p14:sldId id="2147478715"/>
            <p14:sldId id="2147478712"/>
            <p14:sldId id="2147469803"/>
            <p14:sldId id="2147478723"/>
            <p14:sldId id="2147478724"/>
            <p14:sldId id="2147478722"/>
            <p14:sldId id="2147468078"/>
            <p14:sldId id="2076137830"/>
            <p14:sldId id="2142532858"/>
            <p14:sldId id="2147478719"/>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DE6D"/>
    <a:srgbClr val="7E4797"/>
    <a:srgbClr val="202192"/>
    <a:srgbClr val="2671E5"/>
    <a:srgbClr val="FFB900"/>
    <a:srgbClr val="FFF100"/>
    <a:srgbClr val="262626"/>
    <a:srgbClr val="5C2D91"/>
    <a:srgbClr val="B4A0FF"/>
    <a:srgbClr val="3315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A816EE-4B52-404E-B02C-8D0956CE9855}" v="405" dt="2024-09-24T00:45:08.686"/>
    <p1510:client id="{561E223A-5FB8-874F-A042-2EAC6B3DE77F}" v="37" dt="2024-09-23T11:50:37.3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037" autoAdjust="0"/>
    <p:restoredTop sz="85680" autoAdjust="0"/>
  </p:normalViewPr>
  <p:slideViewPr>
    <p:cSldViewPr snapToGrid="0">
      <p:cViewPr varScale="1">
        <p:scale>
          <a:sx n="123" d="100"/>
          <a:sy n="123" d="100"/>
        </p:scale>
        <p:origin x="4704" y="10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tags" Target="tags/tag1.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slide" Target="slides/slide18.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notesMaster" Target="notesMasters/notesMaster1.xml"/><Relationship Id="rId20" Type="http://schemas.openxmlformats.org/officeDocument/2006/relationships/slide" Target="slides/slide7.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lesh Gule" userId="0a36bf23fb5191e3" providerId="LiveId" clId="{10A816EE-4B52-404E-B02C-8D0956CE9855}"/>
    <pc:docChg chg="undo custSel addSld delSld modSld sldOrd delMainMaster modSection">
      <pc:chgData name="Nilesh Gule" userId="0a36bf23fb5191e3" providerId="LiveId" clId="{10A816EE-4B52-404E-B02C-8D0956CE9855}" dt="2024-09-24T00:45:08.686" v="383" actId="20577"/>
      <pc:docMkLst>
        <pc:docMk/>
      </pc:docMkLst>
      <pc:sldChg chg="addSp modSp modAnim">
        <pc:chgData name="Nilesh Gule" userId="0a36bf23fb5191e3" providerId="LiveId" clId="{10A816EE-4B52-404E-B02C-8D0956CE9855}" dt="2024-09-23T22:55:53.492" v="174"/>
        <pc:sldMkLst>
          <pc:docMk/>
          <pc:sldMk cId="3952602114" sldId="1527"/>
        </pc:sldMkLst>
        <pc:picChg chg="add mod">
          <ac:chgData name="Nilesh Gule" userId="0a36bf23fb5191e3" providerId="LiveId" clId="{10A816EE-4B52-404E-B02C-8D0956CE9855}" dt="2024-09-23T22:55:34.745" v="173" actId="14100"/>
          <ac:picMkLst>
            <pc:docMk/>
            <pc:sldMk cId="3952602114" sldId="1527"/>
            <ac:picMk id="2" creationId="{868C0DB0-3413-48D2-687A-2D98552A5009}"/>
          </ac:picMkLst>
        </pc:picChg>
      </pc:sldChg>
      <pc:sldChg chg="del">
        <pc:chgData name="Nilesh Gule" userId="0a36bf23fb5191e3" providerId="LiveId" clId="{10A816EE-4B52-404E-B02C-8D0956CE9855}" dt="2024-09-23T22:15:23.543" v="89" actId="2696"/>
        <pc:sldMkLst>
          <pc:docMk/>
          <pc:sldMk cId="895097179" sldId="2076137839"/>
        </pc:sldMkLst>
      </pc:sldChg>
      <pc:sldChg chg="addSp delSp modSp mod ord">
        <pc:chgData name="Nilesh Gule" userId="0a36bf23fb5191e3" providerId="LiveId" clId="{10A816EE-4B52-404E-B02C-8D0956CE9855}" dt="2024-09-24T00:45:08.686" v="383" actId="20577"/>
        <pc:sldMkLst>
          <pc:docMk/>
          <pc:sldMk cId="3985460940" sldId="2076137840"/>
        </pc:sldMkLst>
        <pc:spChg chg="mod">
          <ac:chgData name="Nilesh Gule" userId="0a36bf23fb5191e3" providerId="LiveId" clId="{10A816EE-4B52-404E-B02C-8D0956CE9855}" dt="2024-09-24T00:45:08.686" v="383" actId="20577"/>
          <ac:spMkLst>
            <pc:docMk/>
            <pc:sldMk cId="3985460940" sldId="2076137840"/>
            <ac:spMk id="2" creationId="{D225D2E1-C03D-4694-8686-7C53327FEB40}"/>
          </ac:spMkLst>
        </pc:spChg>
        <pc:picChg chg="del">
          <ac:chgData name="Nilesh Gule" userId="0a36bf23fb5191e3" providerId="LiveId" clId="{10A816EE-4B52-404E-B02C-8D0956CE9855}" dt="2024-09-23T23:42:26.727" v="263" actId="478"/>
          <ac:picMkLst>
            <pc:docMk/>
            <pc:sldMk cId="3985460940" sldId="2076137840"/>
            <ac:picMk id="4" creationId="{4D005A82-FFEE-92AD-F9FD-76D7481022EE}"/>
          </ac:picMkLst>
        </pc:picChg>
        <pc:picChg chg="add mod">
          <ac:chgData name="Nilesh Gule" userId="0a36bf23fb5191e3" providerId="LiveId" clId="{10A816EE-4B52-404E-B02C-8D0956CE9855}" dt="2024-09-23T23:42:36.227" v="266" actId="14100"/>
          <ac:picMkLst>
            <pc:docMk/>
            <pc:sldMk cId="3985460940" sldId="2076137840"/>
            <ac:picMk id="5" creationId="{B62A51F8-6E52-C865-D322-27B0660E7D6D}"/>
          </ac:picMkLst>
        </pc:picChg>
      </pc:sldChg>
      <pc:sldChg chg="add del">
        <pc:chgData name="Nilesh Gule" userId="0a36bf23fb5191e3" providerId="LiveId" clId="{10A816EE-4B52-404E-B02C-8D0956CE9855}" dt="2024-09-23T23:34:37.205" v="261" actId="2696"/>
        <pc:sldMkLst>
          <pc:docMk/>
          <pc:sldMk cId="1701543379" sldId="2103813012"/>
        </pc:sldMkLst>
      </pc:sldChg>
      <pc:sldChg chg="addSp modSp mod">
        <pc:chgData name="Nilesh Gule" userId="0a36bf23fb5191e3" providerId="LiveId" clId="{10A816EE-4B52-404E-B02C-8D0956CE9855}" dt="2024-09-23T22:35:38.417" v="168" actId="1076"/>
        <pc:sldMkLst>
          <pc:docMk/>
          <pc:sldMk cId="1926097970" sldId="2142532858"/>
        </pc:sldMkLst>
        <pc:spChg chg="mod">
          <ac:chgData name="Nilesh Gule" userId="0a36bf23fb5191e3" providerId="LiveId" clId="{10A816EE-4B52-404E-B02C-8D0956CE9855}" dt="2024-09-23T22:35:34.844" v="167" actId="1076"/>
          <ac:spMkLst>
            <pc:docMk/>
            <pc:sldMk cId="1926097970" sldId="2142532858"/>
            <ac:spMk id="7" creationId="{3D22BDBD-A493-7E00-60A4-24E8669A6603}"/>
          </ac:spMkLst>
        </pc:spChg>
        <pc:spChg chg="mod">
          <ac:chgData name="Nilesh Gule" userId="0a36bf23fb5191e3" providerId="LiveId" clId="{10A816EE-4B52-404E-B02C-8D0956CE9855}" dt="2024-09-23T22:34:06.995" v="162" actId="6549"/>
          <ac:spMkLst>
            <pc:docMk/>
            <pc:sldMk cId="1926097970" sldId="2142532858"/>
            <ac:spMk id="8" creationId="{7CC90BEC-23A4-4346-AC5A-62EBFB475722}"/>
          </ac:spMkLst>
        </pc:spChg>
        <pc:spChg chg="mod">
          <ac:chgData name="Nilesh Gule" userId="0a36bf23fb5191e3" providerId="LiveId" clId="{10A816EE-4B52-404E-B02C-8D0956CE9855}" dt="2024-09-23T22:35:34.844" v="167" actId="1076"/>
          <ac:spMkLst>
            <pc:docMk/>
            <pc:sldMk cId="1926097970" sldId="2142532858"/>
            <ac:spMk id="28" creationId="{5B4274B9-7F84-4282-B0E2-069975FE221E}"/>
          </ac:spMkLst>
        </pc:spChg>
        <pc:spChg chg="mod">
          <ac:chgData name="Nilesh Gule" userId="0a36bf23fb5191e3" providerId="LiveId" clId="{10A816EE-4B52-404E-B02C-8D0956CE9855}" dt="2024-09-23T22:35:34.844" v="167" actId="1076"/>
          <ac:spMkLst>
            <pc:docMk/>
            <pc:sldMk cId="1926097970" sldId="2142532858"/>
            <ac:spMk id="31" creationId="{BA596685-FF33-4DFA-8D2C-9D5A60C3EFCD}"/>
          </ac:spMkLst>
        </pc:spChg>
        <pc:picChg chg="mod">
          <ac:chgData name="Nilesh Gule" userId="0a36bf23fb5191e3" providerId="LiveId" clId="{10A816EE-4B52-404E-B02C-8D0956CE9855}" dt="2024-09-23T22:35:34.844" v="167" actId="1076"/>
          <ac:picMkLst>
            <pc:docMk/>
            <pc:sldMk cId="1926097970" sldId="2142532858"/>
            <ac:picMk id="5" creationId="{C35802D2-F666-A202-F958-35717762A4D3}"/>
          </ac:picMkLst>
        </pc:picChg>
        <pc:picChg chg="mod">
          <ac:chgData name="Nilesh Gule" userId="0a36bf23fb5191e3" providerId="LiveId" clId="{10A816EE-4B52-404E-B02C-8D0956CE9855}" dt="2024-09-23T22:35:34.844" v="167" actId="1076"/>
          <ac:picMkLst>
            <pc:docMk/>
            <pc:sldMk cId="1926097970" sldId="2142532858"/>
            <ac:picMk id="6" creationId="{8FE8D104-4824-9BDF-68DC-F6422AC42D3D}"/>
          </ac:picMkLst>
        </pc:picChg>
        <pc:cxnChg chg="add mod">
          <ac:chgData name="Nilesh Gule" userId="0a36bf23fb5191e3" providerId="LiveId" clId="{10A816EE-4B52-404E-B02C-8D0956CE9855}" dt="2024-09-23T22:35:38.417" v="168" actId="1076"/>
          <ac:cxnSpMkLst>
            <pc:docMk/>
            <pc:sldMk cId="1926097970" sldId="2142532858"/>
            <ac:cxnSpMk id="10" creationId="{1B755B78-F1A2-BF9E-11B5-051813429736}"/>
          </ac:cxnSpMkLst>
        </pc:cxnChg>
      </pc:sldChg>
      <pc:sldChg chg="addSp delSp modSp mod">
        <pc:chgData name="Nilesh Gule" userId="0a36bf23fb5191e3" providerId="LiveId" clId="{10A816EE-4B52-404E-B02C-8D0956CE9855}" dt="2024-09-23T23:57:29.552" v="321" actId="1076"/>
        <pc:sldMkLst>
          <pc:docMk/>
          <pc:sldMk cId="2093542186" sldId="2147469803"/>
        </pc:sldMkLst>
        <pc:spChg chg="del mod">
          <ac:chgData name="Nilesh Gule" userId="0a36bf23fb5191e3" providerId="LiveId" clId="{10A816EE-4B52-404E-B02C-8D0956CE9855}" dt="2024-09-23T23:49:36.140" v="269" actId="478"/>
          <ac:spMkLst>
            <pc:docMk/>
            <pc:sldMk cId="2093542186" sldId="2147469803"/>
            <ac:spMk id="2" creationId="{98BCDDA0-C4B3-4026-AB5D-CD5AF91F3612}"/>
          </ac:spMkLst>
        </pc:spChg>
        <pc:spChg chg="add del mod">
          <ac:chgData name="Nilesh Gule" userId="0a36bf23fb5191e3" providerId="LiveId" clId="{10A816EE-4B52-404E-B02C-8D0956CE9855}" dt="2024-09-23T22:58:05.154" v="187" actId="478"/>
          <ac:spMkLst>
            <pc:docMk/>
            <pc:sldMk cId="2093542186" sldId="2147469803"/>
            <ac:spMk id="5" creationId="{E8AE7943-56B5-FD8F-F2FC-BE66799FC640}"/>
          </ac:spMkLst>
        </pc:spChg>
        <pc:spChg chg="del">
          <ac:chgData name="Nilesh Gule" userId="0a36bf23fb5191e3" providerId="LiveId" clId="{10A816EE-4B52-404E-B02C-8D0956CE9855}" dt="2024-09-23T22:58:02.518" v="186" actId="478"/>
          <ac:spMkLst>
            <pc:docMk/>
            <pc:sldMk cId="2093542186" sldId="2147469803"/>
            <ac:spMk id="6" creationId="{FA8516C2-2E6C-4F56-8C81-1D1B9F64D624}"/>
          </ac:spMkLst>
        </pc:spChg>
        <pc:spChg chg="add mod">
          <ac:chgData name="Nilesh Gule" userId="0a36bf23fb5191e3" providerId="LiveId" clId="{10A816EE-4B52-404E-B02C-8D0956CE9855}" dt="2024-09-23T23:49:56.999" v="272" actId="1076"/>
          <ac:spMkLst>
            <pc:docMk/>
            <pc:sldMk cId="2093542186" sldId="2147469803"/>
            <ac:spMk id="8" creationId="{FD5CFFFC-E583-E670-C527-54764A3685E6}"/>
          </ac:spMkLst>
        </pc:spChg>
        <pc:spChg chg="add mod">
          <ac:chgData name="Nilesh Gule" userId="0a36bf23fb5191e3" providerId="LiveId" clId="{10A816EE-4B52-404E-B02C-8D0956CE9855}" dt="2024-09-23T23:50:34.353" v="275" actId="164"/>
          <ac:spMkLst>
            <pc:docMk/>
            <pc:sldMk cId="2093542186" sldId="2147469803"/>
            <ac:spMk id="10" creationId="{77279F07-0F40-BA40-5053-3ABFF9B26396}"/>
          </ac:spMkLst>
        </pc:spChg>
        <pc:spChg chg="add mod">
          <ac:chgData name="Nilesh Gule" userId="0a36bf23fb5191e3" providerId="LiveId" clId="{10A816EE-4B52-404E-B02C-8D0956CE9855}" dt="2024-09-23T23:49:56.999" v="272" actId="1076"/>
          <ac:spMkLst>
            <pc:docMk/>
            <pc:sldMk cId="2093542186" sldId="2147469803"/>
            <ac:spMk id="12" creationId="{C9132A3B-99AC-E7F3-6C48-C138CFDF513A}"/>
          </ac:spMkLst>
        </pc:spChg>
        <pc:spChg chg="add mod">
          <ac:chgData name="Nilesh Gule" userId="0a36bf23fb5191e3" providerId="LiveId" clId="{10A816EE-4B52-404E-B02C-8D0956CE9855}" dt="2024-09-23T23:50:34.353" v="275" actId="164"/>
          <ac:spMkLst>
            <pc:docMk/>
            <pc:sldMk cId="2093542186" sldId="2147469803"/>
            <ac:spMk id="14" creationId="{C6BDA51F-8E69-7609-8987-0C5E6DFFC242}"/>
          </ac:spMkLst>
        </pc:spChg>
        <pc:spChg chg="add mod">
          <ac:chgData name="Nilesh Gule" userId="0a36bf23fb5191e3" providerId="LiveId" clId="{10A816EE-4B52-404E-B02C-8D0956CE9855}" dt="2024-09-23T23:50:34.353" v="275" actId="164"/>
          <ac:spMkLst>
            <pc:docMk/>
            <pc:sldMk cId="2093542186" sldId="2147469803"/>
            <ac:spMk id="16" creationId="{E6B8EE9D-BF48-32F1-43F6-FA1D89222569}"/>
          </ac:spMkLst>
        </pc:spChg>
        <pc:spChg chg="add del mod">
          <ac:chgData name="Nilesh Gule" userId="0a36bf23fb5191e3" providerId="LiveId" clId="{10A816EE-4B52-404E-B02C-8D0956CE9855}" dt="2024-09-23T23:49:39.506" v="270" actId="478"/>
          <ac:spMkLst>
            <pc:docMk/>
            <pc:sldMk cId="2093542186" sldId="2147469803"/>
            <ac:spMk id="21" creationId="{7F781AE0-FD8F-815C-99BA-EFF089960DF4}"/>
          </ac:spMkLst>
        </pc:spChg>
        <pc:spChg chg="add mod">
          <ac:chgData name="Nilesh Gule" userId="0a36bf23fb5191e3" providerId="LiveId" clId="{10A816EE-4B52-404E-B02C-8D0956CE9855}" dt="2024-09-23T23:57:00.707" v="313" actId="1076"/>
          <ac:spMkLst>
            <pc:docMk/>
            <pc:sldMk cId="2093542186" sldId="2147469803"/>
            <ac:spMk id="25" creationId="{A0FBD1E9-1E4B-9199-D098-948FE24A0D60}"/>
          </ac:spMkLst>
        </pc:spChg>
        <pc:spChg chg="add del mod">
          <ac:chgData name="Nilesh Gule" userId="0a36bf23fb5191e3" providerId="LiveId" clId="{10A816EE-4B52-404E-B02C-8D0956CE9855}" dt="2024-09-23T23:55:48.150" v="298" actId="478"/>
          <ac:spMkLst>
            <pc:docMk/>
            <pc:sldMk cId="2093542186" sldId="2147469803"/>
            <ac:spMk id="29" creationId="{664E0499-AAC2-9AE2-76D2-5269470E521E}"/>
          </ac:spMkLst>
        </pc:spChg>
        <pc:spChg chg="add del mod">
          <ac:chgData name="Nilesh Gule" userId="0a36bf23fb5191e3" providerId="LiveId" clId="{10A816EE-4B52-404E-B02C-8D0956CE9855}" dt="2024-09-23T23:56:31.899" v="308" actId="478"/>
          <ac:spMkLst>
            <pc:docMk/>
            <pc:sldMk cId="2093542186" sldId="2147469803"/>
            <ac:spMk id="31" creationId="{45F10AF2-1402-1B9A-EC96-A333A94D22F8}"/>
          </ac:spMkLst>
        </pc:spChg>
        <pc:grpChg chg="add mod">
          <ac:chgData name="Nilesh Gule" userId="0a36bf23fb5191e3" providerId="LiveId" clId="{10A816EE-4B52-404E-B02C-8D0956CE9855}" dt="2024-09-23T23:50:41.275" v="276" actId="1076"/>
          <ac:grpSpMkLst>
            <pc:docMk/>
            <pc:sldMk cId="2093542186" sldId="2147469803"/>
            <ac:grpSpMk id="23" creationId="{B42AC156-EAEB-F7A0-B578-AD8A5491DDAA}"/>
          </ac:grpSpMkLst>
        </pc:grpChg>
        <pc:picChg chg="add del mod">
          <ac:chgData name="Nilesh Gule" userId="0a36bf23fb5191e3" providerId="LiveId" clId="{10A816EE-4B52-404E-B02C-8D0956CE9855}" dt="2024-09-23T23:28:58.815" v="227" actId="21"/>
          <ac:picMkLst>
            <pc:docMk/>
            <pc:sldMk cId="2093542186" sldId="2147469803"/>
            <ac:picMk id="17" creationId="{CC689BB7-547F-F663-1E1E-491FDB0F49E7}"/>
          </ac:picMkLst>
        </pc:picChg>
        <pc:picChg chg="add del mod">
          <ac:chgData name="Nilesh Gule" userId="0a36bf23fb5191e3" providerId="LiveId" clId="{10A816EE-4B52-404E-B02C-8D0956CE9855}" dt="2024-09-23T23:28:58.815" v="227" actId="21"/>
          <ac:picMkLst>
            <pc:docMk/>
            <pc:sldMk cId="2093542186" sldId="2147469803"/>
            <ac:picMk id="18" creationId="{08172831-F713-5D51-D51E-7BD01FBC8548}"/>
          </ac:picMkLst>
        </pc:picChg>
        <pc:picChg chg="add mod">
          <ac:chgData name="Nilesh Gule" userId="0a36bf23fb5191e3" providerId="LiveId" clId="{10A816EE-4B52-404E-B02C-8D0956CE9855}" dt="2024-09-23T23:49:44.331" v="271" actId="1076"/>
          <ac:picMkLst>
            <pc:docMk/>
            <pc:sldMk cId="2093542186" sldId="2147469803"/>
            <ac:picMk id="19" creationId="{B7ACFD96-AE4C-7D5C-9749-751ECBBD045B}"/>
          </ac:picMkLst>
        </pc:picChg>
        <pc:picChg chg="add mod">
          <ac:chgData name="Nilesh Gule" userId="0a36bf23fb5191e3" providerId="LiveId" clId="{10A816EE-4B52-404E-B02C-8D0956CE9855}" dt="2024-09-23T23:54:54.819" v="295" actId="1076"/>
          <ac:picMkLst>
            <pc:docMk/>
            <pc:sldMk cId="2093542186" sldId="2147469803"/>
            <ac:picMk id="27" creationId="{A8ACB0EB-C08D-D318-C832-213506FB5887}"/>
          </ac:picMkLst>
        </pc:picChg>
        <pc:picChg chg="add mod">
          <ac:chgData name="Nilesh Gule" userId="0a36bf23fb5191e3" providerId="LiveId" clId="{10A816EE-4B52-404E-B02C-8D0956CE9855}" dt="2024-09-23T23:57:29.552" v="321" actId="1076"/>
          <ac:picMkLst>
            <pc:docMk/>
            <pc:sldMk cId="2093542186" sldId="2147469803"/>
            <ac:picMk id="33" creationId="{9BCA65B2-BA21-88CC-B946-C00EF51B64E7}"/>
          </ac:picMkLst>
        </pc:picChg>
        <pc:cxnChg chg="add mod">
          <ac:chgData name="Nilesh Gule" userId="0a36bf23fb5191e3" providerId="LiveId" clId="{10A816EE-4B52-404E-B02C-8D0956CE9855}" dt="2024-09-23T23:50:08.329" v="273"/>
          <ac:cxnSpMkLst>
            <pc:docMk/>
            <pc:sldMk cId="2093542186" sldId="2147469803"/>
            <ac:cxnSpMk id="22" creationId="{1B84864D-5E8B-A5CE-F65C-351E1375E959}"/>
          </ac:cxnSpMkLst>
        </pc:cxnChg>
      </pc:sldChg>
      <pc:sldChg chg="mod modShow">
        <pc:chgData name="Nilesh Gule" userId="0a36bf23fb5191e3" providerId="LiveId" clId="{10A816EE-4B52-404E-B02C-8D0956CE9855}" dt="2024-09-23T22:08:36.180" v="65" actId="729"/>
        <pc:sldMkLst>
          <pc:docMk/>
          <pc:sldMk cId="2345230410" sldId="2147478706"/>
        </pc:sldMkLst>
      </pc:sldChg>
      <pc:sldChg chg="mod ord modShow">
        <pc:chgData name="Nilesh Gule" userId="0a36bf23fb5191e3" providerId="LiveId" clId="{10A816EE-4B52-404E-B02C-8D0956CE9855}" dt="2024-09-23T23:39:26.506" v="262" actId="729"/>
        <pc:sldMkLst>
          <pc:docMk/>
          <pc:sldMk cId="2963033" sldId="2147478708"/>
        </pc:sldMkLst>
      </pc:sldChg>
      <pc:sldChg chg="mod modShow">
        <pc:chgData name="Nilesh Gule" userId="0a36bf23fb5191e3" providerId="LiveId" clId="{10A816EE-4B52-404E-B02C-8D0956CE9855}" dt="2024-09-23T22:14:16.054" v="88" actId="729"/>
        <pc:sldMkLst>
          <pc:docMk/>
          <pc:sldMk cId="1695231019" sldId="2147478711"/>
        </pc:sldMkLst>
      </pc:sldChg>
      <pc:sldChg chg="addSp delSp modSp mod">
        <pc:chgData name="Nilesh Gule" userId="0a36bf23fb5191e3" providerId="LiveId" clId="{10A816EE-4B52-404E-B02C-8D0956CE9855}" dt="2024-09-24T00:06:21.865" v="347" actId="1076"/>
        <pc:sldMkLst>
          <pc:docMk/>
          <pc:sldMk cId="1936076558" sldId="2147478716"/>
        </pc:sldMkLst>
        <pc:spChg chg="add">
          <ac:chgData name="Nilesh Gule" userId="0a36bf23fb5191e3" providerId="LiveId" clId="{10A816EE-4B52-404E-B02C-8D0956CE9855}" dt="2024-09-24T00:03:49.520" v="332"/>
          <ac:spMkLst>
            <pc:docMk/>
            <pc:sldMk cId="1936076558" sldId="2147478716"/>
            <ac:spMk id="5" creationId="{8B11C215-5BA1-30B8-E842-F56B075379CC}"/>
          </ac:spMkLst>
        </pc:spChg>
        <pc:spChg chg="add del mod">
          <ac:chgData name="Nilesh Gule" userId="0a36bf23fb5191e3" providerId="LiveId" clId="{10A816EE-4B52-404E-B02C-8D0956CE9855}" dt="2024-09-24T00:04:16.833" v="338" actId="478"/>
          <ac:spMkLst>
            <pc:docMk/>
            <pc:sldMk cId="1936076558" sldId="2147478716"/>
            <ac:spMk id="6" creationId="{CC60BBBB-4F77-CD25-8285-397EA2FCBEFF}"/>
          </ac:spMkLst>
        </pc:spChg>
        <pc:spChg chg="mod">
          <ac:chgData name="Nilesh Gule" userId="0a36bf23fb5191e3" providerId="LiveId" clId="{10A816EE-4B52-404E-B02C-8D0956CE9855}" dt="2024-09-23T22:30:53.260" v="138" actId="14100"/>
          <ac:spMkLst>
            <pc:docMk/>
            <pc:sldMk cId="1936076558" sldId="2147478716"/>
            <ac:spMk id="15" creationId="{406FFA19-CB2F-6CEF-E1BF-6BC88EC26C60}"/>
          </ac:spMkLst>
        </pc:spChg>
        <pc:spChg chg="del">
          <ac:chgData name="Nilesh Gule" userId="0a36bf23fb5191e3" providerId="LiveId" clId="{10A816EE-4B52-404E-B02C-8D0956CE9855}" dt="2024-09-23T22:31:13.077" v="139" actId="478"/>
          <ac:spMkLst>
            <pc:docMk/>
            <pc:sldMk cId="1936076558" sldId="2147478716"/>
            <ac:spMk id="54" creationId="{6516596E-E0C5-C11A-EA2B-D7002772726D}"/>
          </ac:spMkLst>
        </pc:spChg>
        <pc:spChg chg="mod">
          <ac:chgData name="Nilesh Gule" userId="0a36bf23fb5191e3" providerId="LiveId" clId="{10A816EE-4B52-404E-B02C-8D0956CE9855}" dt="2024-09-23T22:31:43.619" v="148" actId="20577"/>
          <ac:spMkLst>
            <pc:docMk/>
            <pc:sldMk cId="1936076558" sldId="2147478716"/>
            <ac:spMk id="56" creationId="{26B22184-2F70-0DB8-AFC7-DE808D0CC2FA}"/>
          </ac:spMkLst>
        </pc:spChg>
        <pc:picChg chg="add mod">
          <ac:chgData name="Nilesh Gule" userId="0a36bf23fb5191e3" providerId="LiveId" clId="{10A816EE-4B52-404E-B02C-8D0956CE9855}" dt="2024-09-24T00:06:21.865" v="347" actId="1076"/>
          <ac:picMkLst>
            <pc:docMk/>
            <pc:sldMk cId="1936076558" sldId="2147478716"/>
            <ac:picMk id="14" creationId="{9F99DC6A-728B-438C-5B02-6D931F0F2D60}"/>
          </ac:picMkLst>
        </pc:picChg>
      </pc:sldChg>
      <pc:sldChg chg="addSp delSp modSp add mod setBg delDesignElem">
        <pc:chgData name="Nilesh Gule" userId="0a36bf23fb5191e3" providerId="LiveId" clId="{10A816EE-4B52-404E-B02C-8D0956CE9855}" dt="2024-09-24T00:42:02.223" v="362" actId="207"/>
        <pc:sldMkLst>
          <pc:docMk/>
          <pc:sldMk cId="1447142907" sldId="2147478720"/>
        </pc:sldMkLst>
        <pc:spChg chg="mod ord">
          <ac:chgData name="Nilesh Gule" userId="0a36bf23fb5191e3" providerId="LiveId" clId="{10A816EE-4B52-404E-B02C-8D0956CE9855}" dt="2024-09-23T22:04:17.591" v="57" actId="26606"/>
          <ac:spMkLst>
            <pc:docMk/>
            <pc:sldMk cId="1447142907" sldId="2147478720"/>
            <ac:spMk id="6" creationId="{CAA71C7B-98B6-42E0-A242-714EA7241468}"/>
          </ac:spMkLst>
        </pc:spChg>
        <pc:spChg chg="mod ord">
          <ac:chgData name="Nilesh Gule" userId="0a36bf23fb5191e3" providerId="LiveId" clId="{10A816EE-4B52-404E-B02C-8D0956CE9855}" dt="2024-09-24T00:42:02.223" v="362" actId="207"/>
          <ac:spMkLst>
            <pc:docMk/>
            <pc:sldMk cId="1447142907" sldId="2147478720"/>
            <ac:spMk id="40" creationId="{18D3922C-C117-484D-B0E3-DB9CCC2ACE09}"/>
          </ac:spMkLst>
        </pc:spChg>
        <pc:spChg chg="add del">
          <ac:chgData name="Nilesh Gule" userId="0a36bf23fb5191e3" providerId="LiveId" clId="{10A816EE-4B52-404E-B02C-8D0956CE9855}" dt="2024-09-23T22:04:17.591" v="57" actId="26606"/>
          <ac:spMkLst>
            <pc:docMk/>
            <pc:sldMk cId="1447142907" sldId="2147478720"/>
            <ac:spMk id="45" creationId="{8555C5B3-193A-4749-9AFD-682E53CDDE8F}"/>
          </ac:spMkLst>
        </pc:spChg>
        <pc:spChg chg="add del">
          <ac:chgData name="Nilesh Gule" userId="0a36bf23fb5191e3" providerId="LiveId" clId="{10A816EE-4B52-404E-B02C-8D0956CE9855}" dt="2024-09-23T22:04:17.591" v="57" actId="26606"/>
          <ac:spMkLst>
            <pc:docMk/>
            <pc:sldMk cId="1447142907" sldId="2147478720"/>
            <ac:spMk id="47" creationId="{2EAE06A6-F76A-41C9-827A-C561B004485C}"/>
          </ac:spMkLst>
        </pc:spChg>
        <pc:spChg chg="add del">
          <ac:chgData name="Nilesh Gule" userId="0a36bf23fb5191e3" providerId="LiveId" clId="{10A816EE-4B52-404E-B02C-8D0956CE9855}" dt="2024-09-23T22:04:17.591" v="57" actId="26606"/>
          <ac:spMkLst>
            <pc:docMk/>
            <pc:sldMk cId="1447142907" sldId="2147478720"/>
            <ac:spMk id="49" creationId="{89F9D4E8-0639-444B-949B-9518585061AF}"/>
          </ac:spMkLst>
        </pc:spChg>
        <pc:spChg chg="add del">
          <ac:chgData name="Nilesh Gule" userId="0a36bf23fb5191e3" providerId="LiveId" clId="{10A816EE-4B52-404E-B02C-8D0956CE9855}" dt="2024-09-23T22:04:17.591" v="57" actId="26606"/>
          <ac:spMkLst>
            <pc:docMk/>
            <pc:sldMk cId="1447142907" sldId="2147478720"/>
            <ac:spMk id="51" creationId="{7E3DA7A2-ED70-4BBA-AB72-00AD461FA405}"/>
          </ac:spMkLst>
        </pc:spChg>
        <pc:spChg chg="add del">
          <ac:chgData name="Nilesh Gule" userId="0a36bf23fb5191e3" providerId="LiveId" clId="{10A816EE-4B52-404E-B02C-8D0956CE9855}" dt="2024-09-23T22:04:17.591" v="57" actId="26606"/>
          <ac:spMkLst>
            <pc:docMk/>
            <pc:sldMk cId="1447142907" sldId="2147478720"/>
            <ac:spMk id="53" creationId="{FC485432-3647-4218-B5D3-15D3FA222B13}"/>
          </ac:spMkLst>
        </pc:spChg>
        <pc:spChg chg="add del">
          <ac:chgData name="Nilesh Gule" userId="0a36bf23fb5191e3" providerId="LiveId" clId="{10A816EE-4B52-404E-B02C-8D0956CE9855}" dt="2024-09-23T22:04:17.591" v="57" actId="26606"/>
          <ac:spMkLst>
            <pc:docMk/>
            <pc:sldMk cId="1447142907" sldId="2147478720"/>
            <ac:spMk id="55" creationId="{F4AFDDCA-6ABA-4D23-8A5C-1BF0F4308148}"/>
          </ac:spMkLst>
        </pc:spChg>
        <pc:spChg chg="add del">
          <ac:chgData name="Nilesh Gule" userId="0a36bf23fb5191e3" providerId="LiveId" clId="{10A816EE-4B52-404E-B02C-8D0956CE9855}" dt="2024-09-23T22:04:17.468" v="56" actId="26606"/>
          <ac:spMkLst>
            <pc:docMk/>
            <pc:sldMk cId="1447142907" sldId="2147478720"/>
            <ac:spMk id="60" creationId="{C7D023E4-8DE1-436E-9847-ED6A4B4B04FD}"/>
          </ac:spMkLst>
        </pc:spChg>
        <pc:spChg chg="add del">
          <ac:chgData name="Nilesh Gule" userId="0a36bf23fb5191e3" providerId="LiveId" clId="{10A816EE-4B52-404E-B02C-8D0956CE9855}" dt="2024-09-23T22:04:17.468" v="56" actId="26606"/>
          <ac:spMkLst>
            <pc:docMk/>
            <pc:sldMk cId="1447142907" sldId="2147478720"/>
            <ac:spMk id="62" creationId="{8B2B1708-8CE4-4A20-94F5-55118AE2CBD7}"/>
          </ac:spMkLst>
        </pc:spChg>
        <pc:spChg chg="add">
          <ac:chgData name="Nilesh Gule" userId="0a36bf23fb5191e3" providerId="LiveId" clId="{10A816EE-4B52-404E-B02C-8D0956CE9855}" dt="2024-09-23T22:04:17.591" v="57" actId="26606"/>
          <ac:spMkLst>
            <pc:docMk/>
            <pc:sldMk cId="1447142907" sldId="2147478720"/>
            <ac:spMk id="77" creationId="{2151139A-886F-4B97-8815-729AD3831BBD}"/>
          </ac:spMkLst>
        </pc:spChg>
        <pc:spChg chg="add">
          <ac:chgData name="Nilesh Gule" userId="0a36bf23fb5191e3" providerId="LiveId" clId="{10A816EE-4B52-404E-B02C-8D0956CE9855}" dt="2024-09-23T22:04:17.591" v="57" actId="26606"/>
          <ac:spMkLst>
            <pc:docMk/>
            <pc:sldMk cId="1447142907" sldId="2147478720"/>
            <ac:spMk id="78" creationId="{AB5E08C4-8CDD-4623-A5B8-E998C6DEE3B7}"/>
          </ac:spMkLst>
        </pc:spChg>
        <pc:spChg chg="add">
          <ac:chgData name="Nilesh Gule" userId="0a36bf23fb5191e3" providerId="LiveId" clId="{10A816EE-4B52-404E-B02C-8D0956CE9855}" dt="2024-09-23T22:04:17.591" v="57" actId="26606"/>
          <ac:spMkLst>
            <pc:docMk/>
            <pc:sldMk cId="1447142907" sldId="2147478720"/>
            <ac:spMk id="79" creationId="{AFFC87AC-C919-4FE5-BAC3-39509E001152}"/>
          </ac:spMkLst>
        </pc:spChg>
        <pc:spChg chg="add">
          <ac:chgData name="Nilesh Gule" userId="0a36bf23fb5191e3" providerId="LiveId" clId="{10A816EE-4B52-404E-B02C-8D0956CE9855}" dt="2024-09-23T22:04:17.591" v="57" actId="26606"/>
          <ac:spMkLst>
            <pc:docMk/>
            <pc:sldMk cId="1447142907" sldId="2147478720"/>
            <ac:spMk id="80" creationId="{7D0659F6-0853-468D-B1B2-44FDBE98B80F}"/>
          </ac:spMkLst>
        </pc:spChg>
        <pc:spChg chg="add">
          <ac:chgData name="Nilesh Gule" userId="0a36bf23fb5191e3" providerId="LiveId" clId="{10A816EE-4B52-404E-B02C-8D0956CE9855}" dt="2024-09-23T22:04:17.591" v="57" actId="26606"/>
          <ac:spMkLst>
            <pc:docMk/>
            <pc:sldMk cId="1447142907" sldId="2147478720"/>
            <ac:spMk id="81" creationId="{15F33878-D502-4FFA-8ACE-F2AECDB2A23F}"/>
          </ac:spMkLst>
        </pc:spChg>
        <pc:spChg chg="add">
          <ac:chgData name="Nilesh Gule" userId="0a36bf23fb5191e3" providerId="LiveId" clId="{10A816EE-4B52-404E-B02C-8D0956CE9855}" dt="2024-09-23T22:04:17.591" v="57" actId="26606"/>
          <ac:spMkLst>
            <pc:docMk/>
            <pc:sldMk cId="1447142907" sldId="2147478720"/>
            <ac:spMk id="82" creationId="{977ACDD7-882D-4B81-A213-84C82B96B01E}"/>
          </ac:spMkLst>
        </pc:spChg>
        <pc:spChg chg="del">
          <ac:chgData name="Nilesh Gule" userId="0a36bf23fb5191e3" providerId="LiveId" clId="{10A816EE-4B52-404E-B02C-8D0956CE9855}" dt="2024-09-23T21:59:04.075" v="1"/>
          <ac:spMkLst>
            <pc:docMk/>
            <pc:sldMk cId="1447142907" sldId="2147478720"/>
            <ac:spMk id="5127" creationId="{71B2258F-86CA-4D4D-8270-BC05FCDEBFB3}"/>
          </ac:spMkLst>
        </pc:spChg>
        <pc:grpChg chg="add del">
          <ac:chgData name="Nilesh Gule" userId="0a36bf23fb5191e3" providerId="LiveId" clId="{10A816EE-4B52-404E-B02C-8D0956CE9855}" dt="2024-09-23T22:04:17.468" v="56" actId="26606"/>
          <ac:grpSpMkLst>
            <pc:docMk/>
            <pc:sldMk cId="1447142907" sldId="2147478720"/>
            <ac:grpSpMk id="64" creationId="{3E84BE2F-C43D-43D9-A96D-152600326812}"/>
          </ac:grpSpMkLst>
        </pc:grpChg>
        <pc:grpChg chg="add del">
          <ac:chgData name="Nilesh Gule" userId="0a36bf23fb5191e3" providerId="LiveId" clId="{10A816EE-4B52-404E-B02C-8D0956CE9855}" dt="2024-09-23T22:04:17.468" v="56" actId="26606"/>
          <ac:grpSpMkLst>
            <pc:docMk/>
            <pc:sldMk cId="1447142907" sldId="2147478720"/>
            <ac:grpSpMk id="68" creationId="{E27AF472-EAE3-4572-AB69-B92BD10DBC6D}"/>
          </ac:grpSpMkLst>
        </pc:grpChg>
        <pc:picChg chg="add mod">
          <ac:chgData name="Nilesh Gule" userId="0a36bf23fb5191e3" providerId="LiveId" clId="{10A816EE-4B52-404E-B02C-8D0956CE9855}" dt="2024-09-23T22:06:10.621" v="62" actId="1076"/>
          <ac:picMkLst>
            <pc:docMk/>
            <pc:sldMk cId="1447142907" sldId="2147478720"/>
            <ac:picMk id="2" creationId="{F6332AAE-D5BA-EEA3-6DEC-BE524DB6938B}"/>
          </ac:picMkLst>
        </pc:picChg>
        <pc:picChg chg="add mod">
          <ac:chgData name="Nilesh Gule" userId="0a36bf23fb5191e3" providerId="LiveId" clId="{10A816EE-4B52-404E-B02C-8D0956CE9855}" dt="2024-09-23T22:06:04.543" v="61" actId="1076"/>
          <ac:picMkLst>
            <pc:docMk/>
            <pc:sldMk cId="1447142907" sldId="2147478720"/>
            <ac:picMk id="3" creationId="{72644F80-9875-B6A1-AC45-DDA7B1750E01}"/>
          </ac:picMkLst>
        </pc:picChg>
        <pc:picChg chg="del">
          <ac:chgData name="Nilesh Gule" userId="0a36bf23fb5191e3" providerId="LiveId" clId="{10A816EE-4B52-404E-B02C-8D0956CE9855}" dt="2024-09-23T22:00:47.686" v="47" actId="478"/>
          <ac:picMkLst>
            <pc:docMk/>
            <pc:sldMk cId="1447142907" sldId="2147478720"/>
            <ac:picMk id="5" creationId="{A8938F0C-146B-B34A-C284-718447F452A9}"/>
          </ac:picMkLst>
        </pc:picChg>
      </pc:sldChg>
      <pc:sldChg chg="delSp modSp add mod">
        <pc:chgData name="Nilesh Gule" userId="0a36bf23fb5191e3" providerId="LiveId" clId="{10A816EE-4B52-404E-B02C-8D0956CE9855}" dt="2024-09-23T22:30:11.136" v="108" actId="20577"/>
        <pc:sldMkLst>
          <pc:docMk/>
          <pc:sldMk cId="4092834571" sldId="2147478721"/>
        </pc:sldMkLst>
        <pc:spChg chg="mod">
          <ac:chgData name="Nilesh Gule" userId="0a36bf23fb5191e3" providerId="LiveId" clId="{10A816EE-4B52-404E-B02C-8D0956CE9855}" dt="2024-09-23T22:30:11.136" v="108" actId="20577"/>
          <ac:spMkLst>
            <pc:docMk/>
            <pc:sldMk cId="4092834571" sldId="2147478721"/>
            <ac:spMk id="15" creationId="{406FFA19-CB2F-6CEF-E1BF-6BC88EC26C60}"/>
          </ac:spMkLst>
        </pc:spChg>
        <pc:spChg chg="del">
          <ac:chgData name="Nilesh Gule" userId="0a36bf23fb5191e3" providerId="LiveId" clId="{10A816EE-4B52-404E-B02C-8D0956CE9855}" dt="2024-09-23T22:12:19.353" v="69" actId="478"/>
          <ac:spMkLst>
            <pc:docMk/>
            <pc:sldMk cId="4092834571" sldId="2147478721"/>
            <ac:spMk id="17" creationId="{E69F0838-07BC-7C9C-D995-DF69B6BF34C3}"/>
          </ac:spMkLst>
        </pc:spChg>
      </pc:sldChg>
      <pc:sldChg chg="add modAnim">
        <pc:chgData name="Nilesh Gule" userId="0a36bf23fb5191e3" providerId="LiveId" clId="{10A816EE-4B52-404E-B02C-8D0956CE9855}" dt="2024-09-24T00:12:57.986" v="359"/>
        <pc:sldMkLst>
          <pc:docMk/>
          <pc:sldMk cId="2704845535" sldId="2147478722"/>
        </pc:sldMkLst>
      </pc:sldChg>
      <pc:sldChg chg="addSp delSp modSp add mod">
        <pc:chgData name="Nilesh Gule" userId="0a36bf23fb5191e3" providerId="LiveId" clId="{10A816EE-4B52-404E-B02C-8D0956CE9855}" dt="2024-09-24T00:09:30.977" v="349" actId="14100"/>
        <pc:sldMkLst>
          <pc:docMk/>
          <pc:sldMk cId="1728388476" sldId="2147478723"/>
        </pc:sldMkLst>
        <pc:spChg chg="del mod">
          <ac:chgData name="Nilesh Gule" userId="0a36bf23fb5191e3" providerId="LiveId" clId="{10A816EE-4B52-404E-B02C-8D0956CE9855}" dt="2024-09-23T23:31:59.241" v="250" actId="478"/>
          <ac:spMkLst>
            <pc:docMk/>
            <pc:sldMk cId="1728388476" sldId="2147478723"/>
            <ac:spMk id="2" creationId="{98BCDDA0-C4B3-4026-AB5D-CD5AF91F3612}"/>
          </ac:spMkLst>
        </pc:spChg>
        <pc:spChg chg="add mod">
          <ac:chgData name="Nilesh Gule" userId="0a36bf23fb5191e3" providerId="LiveId" clId="{10A816EE-4B52-404E-B02C-8D0956CE9855}" dt="2024-09-23T23:58:59.273" v="331" actId="1076"/>
          <ac:spMkLst>
            <pc:docMk/>
            <pc:sldMk cId="1728388476" sldId="2147478723"/>
            <ac:spMk id="5" creationId="{C6343673-79CC-C968-5EA3-407A77903E0B}"/>
          </ac:spMkLst>
        </pc:spChg>
        <pc:spChg chg="add mod">
          <ac:chgData name="Nilesh Gule" userId="0a36bf23fb5191e3" providerId="LiveId" clId="{10A816EE-4B52-404E-B02C-8D0956CE9855}" dt="2024-09-24T00:09:30.977" v="349" actId="14100"/>
          <ac:spMkLst>
            <pc:docMk/>
            <pc:sldMk cId="1728388476" sldId="2147478723"/>
            <ac:spMk id="7" creationId="{6159E45B-78E6-3E55-5849-D1015FBFA9A4}"/>
          </ac:spMkLst>
        </pc:spChg>
        <pc:spChg chg="del">
          <ac:chgData name="Nilesh Gule" userId="0a36bf23fb5191e3" providerId="LiveId" clId="{10A816EE-4B52-404E-B02C-8D0956CE9855}" dt="2024-09-23T23:04:21.556" v="199" actId="478"/>
          <ac:spMkLst>
            <pc:docMk/>
            <pc:sldMk cId="1728388476" sldId="2147478723"/>
            <ac:spMk id="8" creationId="{FD5CFFFC-E583-E670-C527-54764A3685E6}"/>
          </ac:spMkLst>
        </pc:spChg>
        <pc:spChg chg="del">
          <ac:chgData name="Nilesh Gule" userId="0a36bf23fb5191e3" providerId="LiveId" clId="{10A816EE-4B52-404E-B02C-8D0956CE9855}" dt="2024-09-23T23:04:37.259" v="203" actId="478"/>
          <ac:spMkLst>
            <pc:docMk/>
            <pc:sldMk cId="1728388476" sldId="2147478723"/>
            <ac:spMk id="10" creationId="{77279F07-0F40-BA40-5053-3ABFF9B26396}"/>
          </ac:spMkLst>
        </pc:spChg>
        <pc:spChg chg="add mod">
          <ac:chgData name="Nilesh Gule" userId="0a36bf23fb5191e3" providerId="LiveId" clId="{10A816EE-4B52-404E-B02C-8D0956CE9855}" dt="2024-09-23T23:58:43.010" v="329" actId="1076"/>
          <ac:spMkLst>
            <pc:docMk/>
            <pc:sldMk cId="1728388476" sldId="2147478723"/>
            <ac:spMk id="11" creationId="{1C9F6578-C24F-F279-180D-EFCBB52FAE03}"/>
          </ac:spMkLst>
        </pc:spChg>
        <pc:spChg chg="del">
          <ac:chgData name="Nilesh Gule" userId="0a36bf23fb5191e3" providerId="LiveId" clId="{10A816EE-4B52-404E-B02C-8D0956CE9855}" dt="2024-09-23T23:04:23.939" v="200" actId="478"/>
          <ac:spMkLst>
            <pc:docMk/>
            <pc:sldMk cId="1728388476" sldId="2147478723"/>
            <ac:spMk id="12" creationId="{C9132A3B-99AC-E7F3-6C48-C138CFDF513A}"/>
          </ac:spMkLst>
        </pc:spChg>
        <pc:spChg chg="del">
          <ac:chgData name="Nilesh Gule" userId="0a36bf23fb5191e3" providerId="LiveId" clId="{10A816EE-4B52-404E-B02C-8D0956CE9855}" dt="2024-09-23T23:04:39.081" v="204" actId="478"/>
          <ac:spMkLst>
            <pc:docMk/>
            <pc:sldMk cId="1728388476" sldId="2147478723"/>
            <ac:spMk id="14" creationId="{C6BDA51F-8E69-7609-8987-0C5E6DFFC242}"/>
          </ac:spMkLst>
        </pc:spChg>
        <pc:spChg chg="del">
          <ac:chgData name="Nilesh Gule" userId="0a36bf23fb5191e3" providerId="LiveId" clId="{10A816EE-4B52-404E-B02C-8D0956CE9855}" dt="2024-09-23T23:04:41.006" v="205" actId="478"/>
          <ac:spMkLst>
            <pc:docMk/>
            <pc:sldMk cId="1728388476" sldId="2147478723"/>
            <ac:spMk id="16" creationId="{E6B8EE9D-BF48-32F1-43F6-FA1D89222569}"/>
          </ac:spMkLst>
        </pc:spChg>
        <pc:picChg chg="add mod">
          <ac:chgData name="Nilesh Gule" userId="0a36bf23fb5191e3" providerId="LiveId" clId="{10A816EE-4B52-404E-B02C-8D0956CE9855}" dt="2024-09-23T23:57:40.890" v="322"/>
          <ac:picMkLst>
            <pc:docMk/>
            <pc:sldMk cId="1728388476" sldId="2147478723"/>
            <ac:picMk id="13" creationId="{031BC607-EB02-9C64-0469-3D434E4C159C}"/>
          </ac:picMkLst>
        </pc:picChg>
        <pc:picChg chg="add mod">
          <ac:chgData name="Nilesh Gule" userId="0a36bf23fb5191e3" providerId="LiveId" clId="{10A816EE-4B52-404E-B02C-8D0956CE9855}" dt="2024-09-23T23:57:40.890" v="322"/>
          <ac:picMkLst>
            <pc:docMk/>
            <pc:sldMk cId="1728388476" sldId="2147478723"/>
            <ac:picMk id="15" creationId="{8463A9BA-F09F-3ECB-85E2-CBEEE469A9A8}"/>
          </ac:picMkLst>
        </pc:picChg>
        <pc:picChg chg="add mod">
          <ac:chgData name="Nilesh Gule" userId="0a36bf23fb5191e3" providerId="LiveId" clId="{10A816EE-4B52-404E-B02C-8D0956CE9855}" dt="2024-09-23T23:32:02.708" v="251" actId="1076"/>
          <ac:picMkLst>
            <pc:docMk/>
            <pc:sldMk cId="1728388476" sldId="2147478723"/>
            <ac:picMk id="17" creationId="{CC689BB7-547F-F663-1E1E-491FDB0F49E7}"/>
          </ac:picMkLst>
        </pc:picChg>
        <pc:picChg chg="add del mod">
          <ac:chgData name="Nilesh Gule" userId="0a36bf23fb5191e3" providerId="LiveId" clId="{10A816EE-4B52-404E-B02C-8D0956CE9855}" dt="2024-09-23T23:29:08.524" v="230" actId="21"/>
          <ac:picMkLst>
            <pc:docMk/>
            <pc:sldMk cId="1728388476" sldId="2147478723"/>
            <ac:picMk id="18" creationId="{08172831-F713-5D51-D51E-7BD01FBC8548}"/>
          </ac:picMkLst>
        </pc:picChg>
        <pc:cxnChg chg="add mod">
          <ac:chgData name="Nilesh Gule" userId="0a36bf23fb5191e3" providerId="LiveId" clId="{10A816EE-4B52-404E-B02C-8D0956CE9855}" dt="2024-09-23T23:31:22.985" v="246"/>
          <ac:cxnSpMkLst>
            <pc:docMk/>
            <pc:sldMk cId="1728388476" sldId="2147478723"/>
            <ac:cxnSpMk id="9" creationId="{189F0FE7-A4FC-A385-44BF-8FF663B49EE7}"/>
          </ac:cxnSpMkLst>
        </pc:cxnChg>
      </pc:sldChg>
      <pc:sldChg chg="addSp delSp modSp add mod">
        <pc:chgData name="Nilesh Gule" userId="0a36bf23fb5191e3" providerId="LiveId" clId="{10A816EE-4B52-404E-B02C-8D0956CE9855}" dt="2024-09-24T00:11:10.345" v="354" actId="20577"/>
        <pc:sldMkLst>
          <pc:docMk/>
          <pc:sldMk cId="1289264445" sldId="2147478724"/>
        </pc:sldMkLst>
        <pc:spChg chg="del">
          <ac:chgData name="Nilesh Gule" userId="0a36bf23fb5191e3" providerId="LiveId" clId="{10A816EE-4B52-404E-B02C-8D0956CE9855}" dt="2024-09-23T23:32:09.614" v="252" actId="478"/>
          <ac:spMkLst>
            <pc:docMk/>
            <pc:sldMk cId="1289264445" sldId="2147478724"/>
            <ac:spMk id="2" creationId="{98BCDDA0-C4B3-4026-AB5D-CD5AF91F3612}"/>
          </ac:spMkLst>
        </pc:spChg>
        <pc:spChg chg="del">
          <ac:chgData name="Nilesh Gule" userId="0a36bf23fb5191e3" providerId="LiveId" clId="{10A816EE-4B52-404E-B02C-8D0956CE9855}" dt="2024-09-23T23:09:31.288" v="213" actId="478"/>
          <ac:spMkLst>
            <pc:docMk/>
            <pc:sldMk cId="1289264445" sldId="2147478724"/>
            <ac:spMk id="5" creationId="{C6343673-79CC-C968-5EA3-407A77903E0B}"/>
          </ac:spMkLst>
        </pc:spChg>
        <pc:spChg chg="add mod">
          <ac:chgData name="Nilesh Gule" userId="0a36bf23fb5191e3" providerId="LiveId" clId="{10A816EE-4B52-404E-B02C-8D0956CE9855}" dt="2024-09-23T23:58:04.170" v="325" actId="1076"/>
          <ac:spMkLst>
            <pc:docMk/>
            <pc:sldMk cId="1289264445" sldId="2147478724"/>
            <ac:spMk id="6" creationId="{8A3C6E42-8D82-9E1A-AF45-2FF752D60811}"/>
          </ac:spMkLst>
        </pc:spChg>
        <pc:spChg chg="del">
          <ac:chgData name="Nilesh Gule" userId="0a36bf23fb5191e3" providerId="LiveId" clId="{10A816EE-4B52-404E-B02C-8D0956CE9855}" dt="2024-09-23T23:09:51.672" v="218" actId="478"/>
          <ac:spMkLst>
            <pc:docMk/>
            <pc:sldMk cId="1289264445" sldId="2147478724"/>
            <ac:spMk id="7" creationId="{6159E45B-78E6-3E55-5849-D1015FBFA9A4}"/>
          </ac:spMkLst>
        </pc:spChg>
        <pc:spChg chg="add mod">
          <ac:chgData name="Nilesh Gule" userId="0a36bf23fb5191e3" providerId="LiveId" clId="{10A816EE-4B52-404E-B02C-8D0956CE9855}" dt="2024-09-23T23:58:23.603" v="327" actId="164"/>
          <ac:spMkLst>
            <pc:docMk/>
            <pc:sldMk cId="1289264445" sldId="2147478724"/>
            <ac:spMk id="9" creationId="{5C582F7A-9D4B-FAEF-3047-448B624E6B5B}"/>
          </ac:spMkLst>
        </pc:spChg>
        <pc:spChg chg="add mod">
          <ac:chgData name="Nilesh Gule" userId="0a36bf23fb5191e3" providerId="LiveId" clId="{10A816EE-4B52-404E-B02C-8D0956CE9855}" dt="2024-09-24T00:11:10.345" v="354" actId="20577"/>
          <ac:spMkLst>
            <pc:docMk/>
            <pc:sldMk cId="1289264445" sldId="2147478724"/>
            <ac:spMk id="11" creationId="{C124844A-F410-3C57-9941-2A125C4D7411}"/>
          </ac:spMkLst>
        </pc:spChg>
        <pc:spChg chg="add del mod">
          <ac:chgData name="Nilesh Gule" userId="0a36bf23fb5191e3" providerId="LiveId" clId="{10A816EE-4B52-404E-B02C-8D0956CE9855}" dt="2024-09-23T23:32:12.039" v="253" actId="478"/>
          <ac:spMkLst>
            <pc:docMk/>
            <pc:sldMk cId="1289264445" sldId="2147478724"/>
            <ac:spMk id="16" creationId="{882827B2-AC33-4A3A-B4C9-4B15FC9128BC}"/>
          </ac:spMkLst>
        </pc:spChg>
        <pc:spChg chg="add mod">
          <ac:chgData name="Nilesh Gule" userId="0a36bf23fb5191e3" providerId="LiveId" clId="{10A816EE-4B52-404E-B02C-8D0956CE9855}" dt="2024-09-23T23:57:48.258" v="323"/>
          <ac:spMkLst>
            <pc:docMk/>
            <pc:sldMk cId="1289264445" sldId="2147478724"/>
            <ac:spMk id="17" creationId="{9EFF95D0-7A7C-802E-61EB-9BFCA746897E}"/>
          </ac:spMkLst>
        </pc:spChg>
        <pc:grpChg chg="add mod">
          <ac:chgData name="Nilesh Gule" userId="0a36bf23fb5191e3" providerId="LiveId" clId="{10A816EE-4B52-404E-B02C-8D0956CE9855}" dt="2024-09-23T23:58:28.066" v="328" actId="1076"/>
          <ac:grpSpMkLst>
            <pc:docMk/>
            <pc:sldMk cId="1289264445" sldId="2147478724"/>
            <ac:grpSpMk id="21" creationId="{0C1364C2-5308-DE9E-6300-5A34DA8DC565}"/>
          </ac:grpSpMkLst>
        </pc:grpChg>
        <pc:picChg chg="add mod">
          <ac:chgData name="Nilesh Gule" userId="0a36bf23fb5191e3" providerId="LiveId" clId="{10A816EE-4B52-404E-B02C-8D0956CE9855}" dt="2024-09-23T23:32:31.700" v="254" actId="1076"/>
          <ac:picMkLst>
            <pc:docMk/>
            <pc:sldMk cId="1289264445" sldId="2147478724"/>
            <ac:picMk id="18" creationId="{08172831-F713-5D51-D51E-7BD01FBC8548}"/>
          </ac:picMkLst>
        </pc:picChg>
        <pc:picChg chg="add mod">
          <ac:chgData name="Nilesh Gule" userId="0a36bf23fb5191e3" providerId="LiveId" clId="{10A816EE-4B52-404E-B02C-8D0956CE9855}" dt="2024-09-23T23:57:48.258" v="323"/>
          <ac:picMkLst>
            <pc:docMk/>
            <pc:sldMk cId="1289264445" sldId="2147478724"/>
            <ac:picMk id="19" creationId="{DFD44B0A-D0C8-8A91-EE69-C961B730659D}"/>
          </ac:picMkLst>
        </pc:picChg>
        <pc:picChg chg="add mod">
          <ac:chgData name="Nilesh Gule" userId="0a36bf23fb5191e3" providerId="LiveId" clId="{10A816EE-4B52-404E-B02C-8D0956CE9855}" dt="2024-09-23T23:57:48.258" v="323"/>
          <ac:picMkLst>
            <pc:docMk/>
            <pc:sldMk cId="1289264445" sldId="2147478724"/>
            <ac:picMk id="20" creationId="{E5D02375-294F-3EE1-B140-0C02E8DE8670}"/>
          </ac:picMkLst>
        </pc:picChg>
        <pc:cxnChg chg="add mod">
          <ac:chgData name="Nilesh Gule" userId="0a36bf23fb5191e3" providerId="LiveId" clId="{10A816EE-4B52-404E-B02C-8D0956CE9855}" dt="2024-09-23T23:31:16.297" v="245" actId="14100"/>
          <ac:cxnSpMkLst>
            <pc:docMk/>
            <pc:sldMk cId="1289264445" sldId="2147478724"/>
            <ac:cxnSpMk id="12" creationId="{33CEEE5F-8B50-7ACD-F0CA-2396E76C2A0A}"/>
          </ac:cxnSpMkLst>
        </pc:cxnChg>
      </pc:sldChg>
      <pc:sldMasterChg chg="del delSldLayout">
        <pc:chgData name="Nilesh Gule" userId="0a36bf23fb5191e3" providerId="LiveId" clId="{10A816EE-4B52-404E-B02C-8D0956CE9855}" dt="2024-09-23T21:59:20.668" v="2"/>
        <pc:sldMasterMkLst>
          <pc:docMk/>
          <pc:sldMasterMk cId="3597619928" sldId="2147483795"/>
        </pc:sldMasterMkLst>
        <pc:sldLayoutChg chg="del">
          <pc:chgData name="Nilesh Gule" userId="0a36bf23fb5191e3" providerId="LiveId" clId="{10A816EE-4B52-404E-B02C-8D0956CE9855}" dt="2024-09-23T21:59:20.668" v="2"/>
          <pc:sldLayoutMkLst>
            <pc:docMk/>
            <pc:sldMasterMk cId="3597619928" sldId="2147483795"/>
            <pc:sldLayoutMk cId="1130890065" sldId="2147483796"/>
          </pc:sldLayoutMkLst>
        </pc:sldLayoutChg>
        <pc:sldLayoutChg chg="del">
          <pc:chgData name="Nilesh Gule" userId="0a36bf23fb5191e3" providerId="LiveId" clId="{10A816EE-4B52-404E-B02C-8D0956CE9855}" dt="2024-09-23T21:59:20.668" v="2"/>
          <pc:sldLayoutMkLst>
            <pc:docMk/>
            <pc:sldMasterMk cId="3597619928" sldId="2147483795"/>
            <pc:sldLayoutMk cId="4168668910" sldId="2147483797"/>
          </pc:sldLayoutMkLst>
        </pc:sldLayoutChg>
        <pc:sldLayoutChg chg="del">
          <pc:chgData name="Nilesh Gule" userId="0a36bf23fb5191e3" providerId="LiveId" clId="{10A816EE-4B52-404E-B02C-8D0956CE9855}" dt="2024-09-23T21:59:20.668" v="2"/>
          <pc:sldLayoutMkLst>
            <pc:docMk/>
            <pc:sldMasterMk cId="3597619928" sldId="2147483795"/>
            <pc:sldLayoutMk cId="3605934146" sldId="2147483798"/>
          </pc:sldLayoutMkLst>
        </pc:sldLayoutChg>
        <pc:sldLayoutChg chg="del">
          <pc:chgData name="Nilesh Gule" userId="0a36bf23fb5191e3" providerId="LiveId" clId="{10A816EE-4B52-404E-B02C-8D0956CE9855}" dt="2024-09-23T21:59:20.668" v="2"/>
          <pc:sldLayoutMkLst>
            <pc:docMk/>
            <pc:sldMasterMk cId="3597619928" sldId="2147483795"/>
            <pc:sldLayoutMk cId="2504857396" sldId="2147483799"/>
          </pc:sldLayoutMkLst>
        </pc:sldLayoutChg>
        <pc:sldLayoutChg chg="del">
          <pc:chgData name="Nilesh Gule" userId="0a36bf23fb5191e3" providerId="LiveId" clId="{10A816EE-4B52-404E-B02C-8D0956CE9855}" dt="2024-09-23T21:59:20.668" v="2"/>
          <pc:sldLayoutMkLst>
            <pc:docMk/>
            <pc:sldMasterMk cId="3597619928" sldId="2147483795"/>
            <pc:sldLayoutMk cId="720626462" sldId="2147483800"/>
          </pc:sldLayoutMkLst>
        </pc:sldLayoutChg>
        <pc:sldLayoutChg chg="del">
          <pc:chgData name="Nilesh Gule" userId="0a36bf23fb5191e3" providerId="LiveId" clId="{10A816EE-4B52-404E-B02C-8D0956CE9855}" dt="2024-09-23T21:59:20.668" v="2"/>
          <pc:sldLayoutMkLst>
            <pc:docMk/>
            <pc:sldMasterMk cId="3597619928" sldId="2147483795"/>
            <pc:sldLayoutMk cId="1621663070" sldId="2147483801"/>
          </pc:sldLayoutMkLst>
        </pc:sldLayoutChg>
        <pc:sldLayoutChg chg="del">
          <pc:chgData name="Nilesh Gule" userId="0a36bf23fb5191e3" providerId="LiveId" clId="{10A816EE-4B52-404E-B02C-8D0956CE9855}" dt="2024-09-23T21:59:20.668" v="2"/>
          <pc:sldLayoutMkLst>
            <pc:docMk/>
            <pc:sldMasterMk cId="3597619928" sldId="2147483795"/>
            <pc:sldLayoutMk cId="78597546" sldId="2147483802"/>
          </pc:sldLayoutMkLst>
        </pc:sldLayoutChg>
        <pc:sldLayoutChg chg="del">
          <pc:chgData name="Nilesh Gule" userId="0a36bf23fb5191e3" providerId="LiveId" clId="{10A816EE-4B52-404E-B02C-8D0956CE9855}" dt="2024-09-23T21:59:20.668" v="2"/>
          <pc:sldLayoutMkLst>
            <pc:docMk/>
            <pc:sldMasterMk cId="3597619928" sldId="2147483795"/>
            <pc:sldLayoutMk cId="1355082830" sldId="2147483803"/>
          </pc:sldLayoutMkLst>
        </pc:sldLayoutChg>
        <pc:sldLayoutChg chg="del">
          <pc:chgData name="Nilesh Gule" userId="0a36bf23fb5191e3" providerId="LiveId" clId="{10A816EE-4B52-404E-B02C-8D0956CE9855}" dt="2024-09-23T21:59:20.668" v="2"/>
          <pc:sldLayoutMkLst>
            <pc:docMk/>
            <pc:sldMasterMk cId="3597619928" sldId="2147483795"/>
            <pc:sldLayoutMk cId="3136339337" sldId="2147483804"/>
          </pc:sldLayoutMkLst>
        </pc:sldLayoutChg>
        <pc:sldLayoutChg chg="del">
          <pc:chgData name="Nilesh Gule" userId="0a36bf23fb5191e3" providerId="LiveId" clId="{10A816EE-4B52-404E-B02C-8D0956CE9855}" dt="2024-09-23T21:59:20.668" v="2"/>
          <pc:sldLayoutMkLst>
            <pc:docMk/>
            <pc:sldMasterMk cId="3597619928" sldId="2147483795"/>
            <pc:sldLayoutMk cId="363565887" sldId="2147483805"/>
          </pc:sldLayoutMkLst>
        </pc:sldLayoutChg>
        <pc:sldLayoutChg chg="del">
          <pc:chgData name="Nilesh Gule" userId="0a36bf23fb5191e3" providerId="LiveId" clId="{10A816EE-4B52-404E-B02C-8D0956CE9855}" dt="2024-09-23T21:59:20.668" v="2"/>
          <pc:sldLayoutMkLst>
            <pc:docMk/>
            <pc:sldMasterMk cId="3597619928" sldId="2147483795"/>
            <pc:sldLayoutMk cId="2001058167" sldId="2147483806"/>
          </pc:sldLayoutMkLst>
        </pc:sldLayoutChg>
        <pc:sldLayoutChg chg="del">
          <pc:chgData name="Nilesh Gule" userId="0a36bf23fb5191e3" providerId="LiveId" clId="{10A816EE-4B52-404E-B02C-8D0956CE9855}" dt="2024-09-23T21:59:20.668" v="2"/>
          <pc:sldLayoutMkLst>
            <pc:docMk/>
            <pc:sldMasterMk cId="3597619928" sldId="2147483795"/>
            <pc:sldLayoutMk cId="874531747" sldId="2147483807"/>
          </pc:sldLayoutMkLst>
        </pc:sldLayoutChg>
        <pc:sldLayoutChg chg="del">
          <pc:chgData name="Nilesh Gule" userId="0a36bf23fb5191e3" providerId="LiveId" clId="{10A816EE-4B52-404E-B02C-8D0956CE9855}" dt="2024-09-23T21:59:20.668" v="2"/>
          <pc:sldLayoutMkLst>
            <pc:docMk/>
            <pc:sldMasterMk cId="3597619928" sldId="2147483795"/>
            <pc:sldLayoutMk cId="2729658093" sldId="2147483808"/>
          </pc:sldLayoutMkLst>
        </pc:sldLayoutChg>
        <pc:sldLayoutChg chg="del">
          <pc:chgData name="Nilesh Gule" userId="0a36bf23fb5191e3" providerId="LiveId" clId="{10A816EE-4B52-404E-B02C-8D0956CE9855}" dt="2024-09-23T21:59:20.668" v="2"/>
          <pc:sldLayoutMkLst>
            <pc:docMk/>
            <pc:sldMasterMk cId="3597619928" sldId="2147483795"/>
            <pc:sldLayoutMk cId="195543504" sldId="2147483809"/>
          </pc:sldLayoutMkLst>
        </pc:sldLayoutChg>
        <pc:sldLayoutChg chg="del">
          <pc:chgData name="Nilesh Gule" userId="0a36bf23fb5191e3" providerId="LiveId" clId="{10A816EE-4B52-404E-B02C-8D0956CE9855}" dt="2024-09-23T21:59:20.668" v="2"/>
          <pc:sldLayoutMkLst>
            <pc:docMk/>
            <pc:sldMasterMk cId="3597619928" sldId="2147483795"/>
            <pc:sldLayoutMk cId="3787789896" sldId="2147483810"/>
          </pc:sldLayoutMkLst>
        </pc:sldLayoutChg>
        <pc:sldLayoutChg chg="del">
          <pc:chgData name="Nilesh Gule" userId="0a36bf23fb5191e3" providerId="LiveId" clId="{10A816EE-4B52-404E-B02C-8D0956CE9855}" dt="2024-09-23T21:59:20.668" v="2"/>
          <pc:sldLayoutMkLst>
            <pc:docMk/>
            <pc:sldMasterMk cId="3597619928" sldId="2147483795"/>
            <pc:sldLayoutMk cId="4067308836" sldId="2147483811"/>
          </pc:sldLayoutMkLst>
        </pc:sldLayoutChg>
        <pc:sldLayoutChg chg="del">
          <pc:chgData name="Nilesh Gule" userId="0a36bf23fb5191e3" providerId="LiveId" clId="{10A816EE-4B52-404E-B02C-8D0956CE9855}" dt="2024-09-23T21:59:20.668" v="2"/>
          <pc:sldLayoutMkLst>
            <pc:docMk/>
            <pc:sldMasterMk cId="3597619928" sldId="2147483795"/>
            <pc:sldLayoutMk cId="3593699657" sldId="2147483812"/>
          </pc:sldLayoutMkLst>
        </pc:sldLayoutChg>
        <pc:sldLayoutChg chg="del">
          <pc:chgData name="Nilesh Gule" userId="0a36bf23fb5191e3" providerId="LiveId" clId="{10A816EE-4B52-404E-B02C-8D0956CE9855}" dt="2024-09-23T21:59:20.668" v="2"/>
          <pc:sldLayoutMkLst>
            <pc:docMk/>
            <pc:sldMasterMk cId="3597619928" sldId="2147483795"/>
            <pc:sldLayoutMk cId="3330234090" sldId="2147483813"/>
          </pc:sldLayoutMkLst>
        </pc:sldLayoutChg>
        <pc:sldLayoutChg chg="del">
          <pc:chgData name="Nilesh Gule" userId="0a36bf23fb5191e3" providerId="LiveId" clId="{10A816EE-4B52-404E-B02C-8D0956CE9855}" dt="2024-09-23T21:59:20.668" v="2"/>
          <pc:sldLayoutMkLst>
            <pc:docMk/>
            <pc:sldMasterMk cId="3597619928" sldId="2147483795"/>
            <pc:sldLayoutMk cId="1593603097" sldId="2147483814"/>
          </pc:sldLayoutMkLst>
        </pc:sldLayoutChg>
        <pc:sldLayoutChg chg="del">
          <pc:chgData name="Nilesh Gule" userId="0a36bf23fb5191e3" providerId="LiveId" clId="{10A816EE-4B52-404E-B02C-8D0956CE9855}" dt="2024-09-23T21:59:20.668" v="2"/>
          <pc:sldLayoutMkLst>
            <pc:docMk/>
            <pc:sldMasterMk cId="3597619928" sldId="2147483795"/>
            <pc:sldLayoutMk cId="2339704191" sldId="2147483815"/>
          </pc:sldLayoutMkLst>
        </pc:sldLayoutChg>
        <pc:sldLayoutChg chg="del">
          <pc:chgData name="Nilesh Gule" userId="0a36bf23fb5191e3" providerId="LiveId" clId="{10A816EE-4B52-404E-B02C-8D0956CE9855}" dt="2024-09-23T21:59:20.668" v="2"/>
          <pc:sldLayoutMkLst>
            <pc:docMk/>
            <pc:sldMasterMk cId="3597619928" sldId="2147483795"/>
            <pc:sldLayoutMk cId="1524051302" sldId="2147483816"/>
          </pc:sldLayoutMkLst>
        </pc:sldLayoutChg>
        <pc:sldLayoutChg chg="del">
          <pc:chgData name="Nilesh Gule" userId="0a36bf23fb5191e3" providerId="LiveId" clId="{10A816EE-4B52-404E-B02C-8D0956CE9855}" dt="2024-09-23T21:59:20.668" v="2"/>
          <pc:sldLayoutMkLst>
            <pc:docMk/>
            <pc:sldMasterMk cId="3597619928" sldId="2147483795"/>
            <pc:sldLayoutMk cId="2188708506" sldId="2147483817"/>
          </pc:sldLayoutMkLst>
        </pc:sldLayoutChg>
        <pc:sldLayoutChg chg="del">
          <pc:chgData name="Nilesh Gule" userId="0a36bf23fb5191e3" providerId="LiveId" clId="{10A816EE-4B52-404E-B02C-8D0956CE9855}" dt="2024-09-23T21:59:20.668" v="2"/>
          <pc:sldLayoutMkLst>
            <pc:docMk/>
            <pc:sldMasterMk cId="3597619928" sldId="2147483795"/>
            <pc:sldLayoutMk cId="1452596359" sldId="2147483818"/>
          </pc:sldLayoutMkLst>
        </pc:sldLayoutChg>
        <pc:sldLayoutChg chg="del">
          <pc:chgData name="Nilesh Gule" userId="0a36bf23fb5191e3" providerId="LiveId" clId="{10A816EE-4B52-404E-B02C-8D0956CE9855}" dt="2024-09-23T21:59:20.668" v="2"/>
          <pc:sldLayoutMkLst>
            <pc:docMk/>
            <pc:sldMasterMk cId="3597619928" sldId="2147483795"/>
            <pc:sldLayoutMk cId="1774580074" sldId="2147483819"/>
          </pc:sldLayoutMkLst>
        </pc:sldLayoutChg>
        <pc:sldLayoutChg chg="del">
          <pc:chgData name="Nilesh Gule" userId="0a36bf23fb5191e3" providerId="LiveId" clId="{10A816EE-4B52-404E-B02C-8D0956CE9855}" dt="2024-09-23T21:59:20.668" v="2"/>
          <pc:sldLayoutMkLst>
            <pc:docMk/>
            <pc:sldMasterMk cId="3597619928" sldId="2147483795"/>
            <pc:sldLayoutMk cId="2657694517" sldId="2147483820"/>
          </pc:sldLayoutMkLst>
        </pc:sldLayoutChg>
        <pc:sldLayoutChg chg="del">
          <pc:chgData name="Nilesh Gule" userId="0a36bf23fb5191e3" providerId="LiveId" clId="{10A816EE-4B52-404E-B02C-8D0956CE9855}" dt="2024-09-23T21:59:20.668" v="2"/>
          <pc:sldLayoutMkLst>
            <pc:docMk/>
            <pc:sldMasterMk cId="3597619928" sldId="2147483795"/>
            <pc:sldLayoutMk cId="2273227676" sldId="2147483821"/>
          </pc:sldLayoutMkLst>
        </pc:sldLayoutChg>
        <pc:sldLayoutChg chg="del">
          <pc:chgData name="Nilesh Gule" userId="0a36bf23fb5191e3" providerId="LiveId" clId="{10A816EE-4B52-404E-B02C-8D0956CE9855}" dt="2024-09-23T21:59:20.668" v="2"/>
          <pc:sldLayoutMkLst>
            <pc:docMk/>
            <pc:sldMasterMk cId="3597619928" sldId="2147483795"/>
            <pc:sldLayoutMk cId="311776555" sldId="2147483822"/>
          </pc:sldLayoutMkLst>
        </pc:sldLayoutChg>
        <pc:sldLayoutChg chg="del">
          <pc:chgData name="Nilesh Gule" userId="0a36bf23fb5191e3" providerId="LiveId" clId="{10A816EE-4B52-404E-B02C-8D0956CE9855}" dt="2024-09-23T21:59:20.668" v="2"/>
          <pc:sldLayoutMkLst>
            <pc:docMk/>
            <pc:sldMasterMk cId="3597619928" sldId="2147483795"/>
            <pc:sldLayoutMk cId="1290903734" sldId="2147483823"/>
          </pc:sldLayoutMkLst>
        </pc:sldLayoutChg>
        <pc:sldLayoutChg chg="del">
          <pc:chgData name="Nilesh Gule" userId="0a36bf23fb5191e3" providerId="LiveId" clId="{10A816EE-4B52-404E-B02C-8D0956CE9855}" dt="2024-09-23T21:59:20.668" v="2"/>
          <pc:sldLayoutMkLst>
            <pc:docMk/>
            <pc:sldMasterMk cId="3597619928" sldId="2147483795"/>
            <pc:sldLayoutMk cId="2554582121" sldId="2147483824"/>
          </pc:sldLayoutMkLst>
        </pc:sldLayoutChg>
        <pc:sldLayoutChg chg="del">
          <pc:chgData name="Nilesh Gule" userId="0a36bf23fb5191e3" providerId="LiveId" clId="{10A816EE-4B52-404E-B02C-8D0956CE9855}" dt="2024-09-23T21:59:20.668" v="2"/>
          <pc:sldLayoutMkLst>
            <pc:docMk/>
            <pc:sldMasterMk cId="3597619928" sldId="2147483795"/>
            <pc:sldLayoutMk cId="4039315920" sldId="2147483825"/>
          </pc:sldLayoutMkLst>
        </pc:sldLayoutChg>
        <pc:sldLayoutChg chg="del">
          <pc:chgData name="Nilesh Gule" userId="0a36bf23fb5191e3" providerId="LiveId" clId="{10A816EE-4B52-404E-B02C-8D0956CE9855}" dt="2024-09-23T21:59:20.668" v="2"/>
          <pc:sldLayoutMkLst>
            <pc:docMk/>
            <pc:sldMasterMk cId="3597619928" sldId="2147483795"/>
            <pc:sldLayoutMk cId="1671245918" sldId="2147483826"/>
          </pc:sldLayoutMkLst>
        </pc:sldLayoutChg>
        <pc:sldLayoutChg chg="del">
          <pc:chgData name="Nilesh Gule" userId="0a36bf23fb5191e3" providerId="LiveId" clId="{10A816EE-4B52-404E-B02C-8D0956CE9855}" dt="2024-09-23T21:59:20.668" v="2"/>
          <pc:sldLayoutMkLst>
            <pc:docMk/>
            <pc:sldMasterMk cId="3597619928" sldId="2147483795"/>
            <pc:sldLayoutMk cId="3232774892" sldId="2147483827"/>
          </pc:sldLayoutMkLst>
        </pc:sldLayoutChg>
        <pc:sldLayoutChg chg="del">
          <pc:chgData name="Nilesh Gule" userId="0a36bf23fb5191e3" providerId="LiveId" clId="{10A816EE-4B52-404E-B02C-8D0956CE9855}" dt="2024-09-23T21:59:20.668" v="2"/>
          <pc:sldLayoutMkLst>
            <pc:docMk/>
            <pc:sldMasterMk cId="3597619928" sldId="2147483795"/>
            <pc:sldLayoutMk cId="160354743" sldId="2147483828"/>
          </pc:sldLayoutMkLst>
        </pc:sldLayoutChg>
        <pc:sldLayoutChg chg="del">
          <pc:chgData name="Nilesh Gule" userId="0a36bf23fb5191e3" providerId="LiveId" clId="{10A816EE-4B52-404E-B02C-8D0956CE9855}" dt="2024-09-23T21:59:20.668" v="2"/>
          <pc:sldLayoutMkLst>
            <pc:docMk/>
            <pc:sldMasterMk cId="3597619928" sldId="2147483795"/>
            <pc:sldLayoutMk cId="3502895314" sldId="2147483829"/>
          </pc:sldLayoutMkLst>
        </pc:sldLayoutChg>
        <pc:sldLayoutChg chg="del">
          <pc:chgData name="Nilesh Gule" userId="0a36bf23fb5191e3" providerId="LiveId" clId="{10A816EE-4B52-404E-B02C-8D0956CE9855}" dt="2024-09-23T21:59:20.668" v="2"/>
          <pc:sldLayoutMkLst>
            <pc:docMk/>
            <pc:sldMasterMk cId="3597619928" sldId="2147483795"/>
            <pc:sldLayoutMk cId="3769862184" sldId="2147483830"/>
          </pc:sldLayoutMkLst>
        </pc:sldLayoutChg>
      </pc:sldMasterChg>
      <pc:sldMasterChg chg="del delSldLayout">
        <pc:chgData name="Nilesh Gule" userId="0a36bf23fb5191e3" providerId="LiveId" clId="{10A816EE-4B52-404E-B02C-8D0956CE9855}" dt="2024-09-23T21:59:20.752" v="3"/>
        <pc:sldMasterMkLst>
          <pc:docMk/>
          <pc:sldMasterMk cId="3378583315" sldId="2147483835"/>
        </pc:sldMasterMkLst>
        <pc:sldLayoutChg chg="del">
          <pc:chgData name="Nilesh Gule" userId="0a36bf23fb5191e3" providerId="LiveId" clId="{10A816EE-4B52-404E-B02C-8D0956CE9855}" dt="2024-09-23T21:59:20.752" v="3"/>
          <pc:sldLayoutMkLst>
            <pc:docMk/>
            <pc:sldMasterMk cId="3378583315" sldId="2147483835"/>
            <pc:sldLayoutMk cId="3455446550" sldId="2147483836"/>
          </pc:sldLayoutMkLst>
        </pc:sldLayoutChg>
        <pc:sldLayoutChg chg="del">
          <pc:chgData name="Nilesh Gule" userId="0a36bf23fb5191e3" providerId="LiveId" clId="{10A816EE-4B52-404E-B02C-8D0956CE9855}" dt="2024-09-23T21:59:20.752" v="3"/>
          <pc:sldLayoutMkLst>
            <pc:docMk/>
            <pc:sldMasterMk cId="3378583315" sldId="2147483835"/>
            <pc:sldLayoutMk cId="2129691161" sldId="2147483837"/>
          </pc:sldLayoutMkLst>
        </pc:sldLayoutChg>
        <pc:sldLayoutChg chg="del">
          <pc:chgData name="Nilesh Gule" userId="0a36bf23fb5191e3" providerId="LiveId" clId="{10A816EE-4B52-404E-B02C-8D0956CE9855}" dt="2024-09-23T21:59:20.752" v="3"/>
          <pc:sldLayoutMkLst>
            <pc:docMk/>
            <pc:sldMasterMk cId="3378583315" sldId="2147483835"/>
            <pc:sldLayoutMk cId="2850179058" sldId="2147483838"/>
          </pc:sldLayoutMkLst>
        </pc:sldLayoutChg>
        <pc:sldLayoutChg chg="del">
          <pc:chgData name="Nilesh Gule" userId="0a36bf23fb5191e3" providerId="LiveId" clId="{10A816EE-4B52-404E-B02C-8D0956CE9855}" dt="2024-09-23T21:59:20.752" v="3"/>
          <pc:sldLayoutMkLst>
            <pc:docMk/>
            <pc:sldMasterMk cId="3378583315" sldId="2147483835"/>
            <pc:sldLayoutMk cId="1230645627" sldId="2147483839"/>
          </pc:sldLayoutMkLst>
        </pc:sldLayoutChg>
        <pc:sldLayoutChg chg="del">
          <pc:chgData name="Nilesh Gule" userId="0a36bf23fb5191e3" providerId="LiveId" clId="{10A816EE-4B52-404E-B02C-8D0956CE9855}" dt="2024-09-23T21:59:20.752" v="3"/>
          <pc:sldLayoutMkLst>
            <pc:docMk/>
            <pc:sldMasterMk cId="3378583315" sldId="2147483835"/>
            <pc:sldLayoutMk cId="1450970287" sldId="2147483840"/>
          </pc:sldLayoutMkLst>
        </pc:sldLayoutChg>
        <pc:sldLayoutChg chg="del">
          <pc:chgData name="Nilesh Gule" userId="0a36bf23fb5191e3" providerId="LiveId" clId="{10A816EE-4B52-404E-B02C-8D0956CE9855}" dt="2024-09-23T21:59:20.752" v="3"/>
          <pc:sldLayoutMkLst>
            <pc:docMk/>
            <pc:sldMasterMk cId="3378583315" sldId="2147483835"/>
            <pc:sldLayoutMk cId="817591336" sldId="2147483841"/>
          </pc:sldLayoutMkLst>
        </pc:sldLayoutChg>
        <pc:sldLayoutChg chg="del">
          <pc:chgData name="Nilesh Gule" userId="0a36bf23fb5191e3" providerId="LiveId" clId="{10A816EE-4B52-404E-B02C-8D0956CE9855}" dt="2024-09-23T21:59:20.752" v="3"/>
          <pc:sldLayoutMkLst>
            <pc:docMk/>
            <pc:sldMasterMk cId="3378583315" sldId="2147483835"/>
            <pc:sldLayoutMk cId="1416300040" sldId="2147483842"/>
          </pc:sldLayoutMkLst>
        </pc:sldLayoutChg>
        <pc:sldLayoutChg chg="del">
          <pc:chgData name="Nilesh Gule" userId="0a36bf23fb5191e3" providerId="LiveId" clId="{10A816EE-4B52-404E-B02C-8D0956CE9855}" dt="2024-09-23T21:59:20.752" v="3"/>
          <pc:sldLayoutMkLst>
            <pc:docMk/>
            <pc:sldMasterMk cId="3378583315" sldId="2147483835"/>
            <pc:sldLayoutMk cId="138899854" sldId="2147483843"/>
          </pc:sldLayoutMkLst>
        </pc:sldLayoutChg>
        <pc:sldLayoutChg chg="del">
          <pc:chgData name="Nilesh Gule" userId="0a36bf23fb5191e3" providerId="LiveId" clId="{10A816EE-4B52-404E-B02C-8D0956CE9855}" dt="2024-09-23T21:59:20.752" v="3"/>
          <pc:sldLayoutMkLst>
            <pc:docMk/>
            <pc:sldMasterMk cId="3378583315" sldId="2147483835"/>
            <pc:sldLayoutMk cId="3792979565" sldId="2147483844"/>
          </pc:sldLayoutMkLst>
        </pc:sldLayoutChg>
      </pc:sldMasterChg>
      <pc:sldMasterChg chg="del delSldLayout">
        <pc:chgData name="Nilesh Gule" userId="0a36bf23fb5191e3" providerId="LiveId" clId="{10A816EE-4B52-404E-B02C-8D0956CE9855}" dt="2024-09-23T21:59:20.801" v="4"/>
        <pc:sldMasterMkLst>
          <pc:docMk/>
          <pc:sldMasterMk cId="492754966" sldId="2147483845"/>
        </pc:sldMasterMkLst>
        <pc:sldLayoutChg chg="del">
          <pc:chgData name="Nilesh Gule" userId="0a36bf23fb5191e3" providerId="LiveId" clId="{10A816EE-4B52-404E-B02C-8D0956CE9855}" dt="2024-09-23T21:59:20.801" v="4"/>
          <pc:sldLayoutMkLst>
            <pc:docMk/>
            <pc:sldMasterMk cId="492754966" sldId="2147483845"/>
            <pc:sldLayoutMk cId="2259504152" sldId="2147483847"/>
          </pc:sldLayoutMkLst>
        </pc:sldLayoutChg>
      </pc:sldMasterChg>
      <pc:sldMasterChg chg="del delSldLayout">
        <pc:chgData name="Nilesh Gule" userId="0a36bf23fb5191e3" providerId="LiveId" clId="{10A816EE-4B52-404E-B02C-8D0956CE9855}" dt="2024-09-23T21:59:20.847" v="5"/>
        <pc:sldMasterMkLst>
          <pc:docMk/>
          <pc:sldMasterMk cId="881602382" sldId="2147483848"/>
        </pc:sldMasterMkLst>
        <pc:sldLayoutChg chg="del">
          <pc:chgData name="Nilesh Gule" userId="0a36bf23fb5191e3" providerId="LiveId" clId="{10A816EE-4B52-404E-B02C-8D0956CE9855}" dt="2024-09-23T21:59:20.847" v="5"/>
          <pc:sldLayoutMkLst>
            <pc:docMk/>
            <pc:sldMasterMk cId="881602382" sldId="2147483848"/>
            <pc:sldLayoutMk cId="3123877742" sldId="2147483849"/>
          </pc:sldLayoutMkLst>
        </pc:sldLayoutChg>
        <pc:sldLayoutChg chg="del">
          <pc:chgData name="Nilesh Gule" userId="0a36bf23fb5191e3" providerId="LiveId" clId="{10A816EE-4B52-404E-B02C-8D0956CE9855}" dt="2024-09-23T21:59:20.847" v="5"/>
          <pc:sldLayoutMkLst>
            <pc:docMk/>
            <pc:sldMasterMk cId="881602382" sldId="2147483848"/>
            <pc:sldLayoutMk cId="1466679530" sldId="2147483850"/>
          </pc:sldLayoutMkLst>
        </pc:sldLayoutChg>
        <pc:sldLayoutChg chg="del">
          <pc:chgData name="Nilesh Gule" userId="0a36bf23fb5191e3" providerId="LiveId" clId="{10A816EE-4B52-404E-B02C-8D0956CE9855}" dt="2024-09-23T21:59:20.847" v="5"/>
          <pc:sldLayoutMkLst>
            <pc:docMk/>
            <pc:sldMasterMk cId="881602382" sldId="2147483848"/>
            <pc:sldLayoutMk cId="396453169" sldId="2147483851"/>
          </pc:sldLayoutMkLst>
        </pc:sldLayoutChg>
        <pc:sldLayoutChg chg="del">
          <pc:chgData name="Nilesh Gule" userId="0a36bf23fb5191e3" providerId="LiveId" clId="{10A816EE-4B52-404E-B02C-8D0956CE9855}" dt="2024-09-23T21:59:20.847" v="5"/>
          <pc:sldLayoutMkLst>
            <pc:docMk/>
            <pc:sldMasterMk cId="881602382" sldId="2147483848"/>
            <pc:sldLayoutMk cId="387732483" sldId="2147483852"/>
          </pc:sldLayoutMkLst>
        </pc:sldLayoutChg>
      </pc:sldMasterChg>
      <pc:sldMasterChg chg="del delSldLayout">
        <pc:chgData name="Nilesh Gule" userId="0a36bf23fb5191e3" providerId="LiveId" clId="{10A816EE-4B52-404E-B02C-8D0956CE9855}" dt="2024-09-23T21:59:20.887" v="6"/>
        <pc:sldMasterMkLst>
          <pc:docMk/>
          <pc:sldMasterMk cId="1176094578" sldId="2147483859"/>
        </pc:sldMasterMkLst>
        <pc:sldLayoutChg chg="del">
          <pc:chgData name="Nilesh Gule" userId="0a36bf23fb5191e3" providerId="LiveId" clId="{10A816EE-4B52-404E-B02C-8D0956CE9855}" dt="2024-09-23T21:59:20.887" v="6"/>
          <pc:sldLayoutMkLst>
            <pc:docMk/>
            <pc:sldMasterMk cId="1176094578" sldId="2147483859"/>
            <pc:sldLayoutMk cId="2916866810" sldId="2147483860"/>
          </pc:sldLayoutMkLst>
        </pc:sldLayoutChg>
      </pc:sldMasterChg>
      <pc:sldMasterChg chg="del delSldLayout">
        <pc:chgData name="Nilesh Gule" userId="0a36bf23fb5191e3" providerId="LiveId" clId="{10A816EE-4B52-404E-B02C-8D0956CE9855}" dt="2024-09-23T21:59:20.926" v="7"/>
        <pc:sldMasterMkLst>
          <pc:docMk/>
          <pc:sldMasterMk cId="2055376754" sldId="2147483861"/>
        </pc:sldMasterMkLst>
        <pc:sldLayoutChg chg="del">
          <pc:chgData name="Nilesh Gule" userId="0a36bf23fb5191e3" providerId="LiveId" clId="{10A816EE-4B52-404E-B02C-8D0956CE9855}" dt="2024-09-23T21:59:20.926" v="7"/>
          <pc:sldLayoutMkLst>
            <pc:docMk/>
            <pc:sldMasterMk cId="2055376754" sldId="2147483861"/>
            <pc:sldLayoutMk cId="2017706609" sldId="2147483862"/>
          </pc:sldLayoutMkLst>
        </pc:sldLayoutChg>
      </pc:sldMasterChg>
      <pc:sldMasterChg chg="del delSldLayout">
        <pc:chgData name="Nilesh Gule" userId="0a36bf23fb5191e3" providerId="LiveId" clId="{10A816EE-4B52-404E-B02C-8D0956CE9855}" dt="2024-09-23T21:59:20.964" v="8"/>
        <pc:sldMasterMkLst>
          <pc:docMk/>
          <pc:sldMasterMk cId="2838362254" sldId="2147483865"/>
        </pc:sldMasterMkLst>
        <pc:sldLayoutChg chg="del">
          <pc:chgData name="Nilesh Gule" userId="0a36bf23fb5191e3" providerId="LiveId" clId="{10A816EE-4B52-404E-B02C-8D0956CE9855}" dt="2024-09-23T21:59:20.964" v="8"/>
          <pc:sldLayoutMkLst>
            <pc:docMk/>
            <pc:sldMasterMk cId="2838362254" sldId="2147483865"/>
            <pc:sldLayoutMk cId="1582615495" sldId="2147483866"/>
          </pc:sldLayoutMkLst>
        </pc:sldLayoutChg>
      </pc:sldMasterChg>
      <pc:sldMasterChg chg="del delSldLayout">
        <pc:chgData name="Nilesh Gule" userId="0a36bf23fb5191e3" providerId="LiveId" clId="{10A816EE-4B52-404E-B02C-8D0956CE9855}" dt="2024-09-23T21:59:21.003" v="9"/>
        <pc:sldMasterMkLst>
          <pc:docMk/>
          <pc:sldMasterMk cId="2971171302" sldId="2147483867"/>
        </pc:sldMasterMkLst>
        <pc:sldLayoutChg chg="del">
          <pc:chgData name="Nilesh Gule" userId="0a36bf23fb5191e3" providerId="LiveId" clId="{10A816EE-4B52-404E-B02C-8D0956CE9855}" dt="2024-09-23T21:59:21.003" v="9"/>
          <pc:sldLayoutMkLst>
            <pc:docMk/>
            <pc:sldMasterMk cId="2971171302" sldId="2147483867"/>
            <pc:sldLayoutMk cId="2497332754" sldId="2147483868"/>
          </pc:sldLayoutMkLst>
        </pc:sldLayoutChg>
        <pc:sldLayoutChg chg="del">
          <pc:chgData name="Nilesh Gule" userId="0a36bf23fb5191e3" providerId="LiveId" clId="{10A816EE-4B52-404E-B02C-8D0956CE9855}" dt="2024-09-23T21:59:21.003" v="9"/>
          <pc:sldLayoutMkLst>
            <pc:docMk/>
            <pc:sldMasterMk cId="2971171302" sldId="2147483867"/>
            <pc:sldLayoutMk cId="3997385974" sldId="2147483869"/>
          </pc:sldLayoutMkLst>
        </pc:sldLayoutChg>
        <pc:sldLayoutChg chg="del">
          <pc:chgData name="Nilesh Gule" userId="0a36bf23fb5191e3" providerId="LiveId" clId="{10A816EE-4B52-404E-B02C-8D0956CE9855}" dt="2024-09-23T21:59:21.003" v="9"/>
          <pc:sldLayoutMkLst>
            <pc:docMk/>
            <pc:sldMasterMk cId="2971171302" sldId="2147483867"/>
            <pc:sldLayoutMk cId="2648626320" sldId="2147483870"/>
          </pc:sldLayoutMkLst>
        </pc:sldLayoutChg>
      </pc:sldMasterChg>
      <pc:sldMasterChg chg="del delSldLayout">
        <pc:chgData name="Nilesh Gule" userId="0a36bf23fb5191e3" providerId="LiveId" clId="{10A816EE-4B52-404E-B02C-8D0956CE9855}" dt="2024-09-23T21:59:21.040" v="10"/>
        <pc:sldMasterMkLst>
          <pc:docMk/>
          <pc:sldMasterMk cId="1585903918" sldId="2147483960"/>
        </pc:sldMasterMkLst>
        <pc:sldLayoutChg chg="del">
          <pc:chgData name="Nilesh Gule" userId="0a36bf23fb5191e3" providerId="LiveId" clId="{10A816EE-4B52-404E-B02C-8D0956CE9855}" dt="2024-09-23T21:59:21.040" v="10"/>
          <pc:sldLayoutMkLst>
            <pc:docMk/>
            <pc:sldMasterMk cId="1585903918" sldId="2147483960"/>
            <pc:sldLayoutMk cId="1209178032" sldId="2147483961"/>
          </pc:sldLayoutMkLst>
        </pc:sldLayoutChg>
      </pc:sldMasterChg>
      <pc:sldMasterChg chg="del delSldLayout">
        <pc:chgData name="Nilesh Gule" userId="0a36bf23fb5191e3" providerId="LiveId" clId="{10A816EE-4B52-404E-B02C-8D0956CE9855}" dt="2024-09-23T21:59:21.076" v="11"/>
        <pc:sldMasterMkLst>
          <pc:docMk/>
          <pc:sldMasterMk cId="3572510889" sldId="2147483962"/>
        </pc:sldMasterMkLst>
        <pc:sldLayoutChg chg="del">
          <pc:chgData name="Nilesh Gule" userId="0a36bf23fb5191e3" providerId="LiveId" clId="{10A816EE-4B52-404E-B02C-8D0956CE9855}" dt="2024-09-23T21:59:21.076" v="11"/>
          <pc:sldLayoutMkLst>
            <pc:docMk/>
            <pc:sldMasterMk cId="3572510889" sldId="2147483962"/>
            <pc:sldLayoutMk cId="557013388" sldId="2147483963"/>
          </pc:sldLayoutMkLst>
        </pc:sldLayoutChg>
        <pc:sldLayoutChg chg="del">
          <pc:chgData name="Nilesh Gule" userId="0a36bf23fb5191e3" providerId="LiveId" clId="{10A816EE-4B52-404E-B02C-8D0956CE9855}" dt="2024-09-23T21:59:21.076" v="11"/>
          <pc:sldLayoutMkLst>
            <pc:docMk/>
            <pc:sldMasterMk cId="3572510889" sldId="2147483962"/>
            <pc:sldLayoutMk cId="2693417815" sldId="2147483964"/>
          </pc:sldLayoutMkLst>
        </pc:sldLayoutChg>
      </pc:sldMasterChg>
      <pc:sldMasterChg chg="del delSldLayout">
        <pc:chgData name="Nilesh Gule" userId="0a36bf23fb5191e3" providerId="LiveId" clId="{10A816EE-4B52-404E-B02C-8D0956CE9855}" dt="2024-09-23T21:59:21.123" v="12"/>
        <pc:sldMasterMkLst>
          <pc:docMk/>
          <pc:sldMasterMk cId="3483813248" sldId="2147483965"/>
        </pc:sldMasterMkLst>
        <pc:sldLayoutChg chg="del">
          <pc:chgData name="Nilesh Gule" userId="0a36bf23fb5191e3" providerId="LiveId" clId="{10A816EE-4B52-404E-B02C-8D0956CE9855}" dt="2024-09-23T21:59:21.123" v="12"/>
          <pc:sldLayoutMkLst>
            <pc:docMk/>
            <pc:sldMasterMk cId="3483813248" sldId="2147483965"/>
            <pc:sldLayoutMk cId="3441518239" sldId="2147483966"/>
          </pc:sldLayoutMkLst>
        </pc:sldLayoutChg>
      </pc:sldMasterChg>
      <pc:sldMasterChg chg="del delSldLayout">
        <pc:chgData name="Nilesh Gule" userId="0a36bf23fb5191e3" providerId="LiveId" clId="{10A816EE-4B52-404E-B02C-8D0956CE9855}" dt="2024-09-23T21:59:21.169" v="13"/>
        <pc:sldMasterMkLst>
          <pc:docMk/>
          <pc:sldMasterMk cId="2985471267" sldId="2147483967"/>
        </pc:sldMasterMkLst>
        <pc:sldLayoutChg chg="del">
          <pc:chgData name="Nilesh Gule" userId="0a36bf23fb5191e3" providerId="LiveId" clId="{10A816EE-4B52-404E-B02C-8D0956CE9855}" dt="2024-09-23T21:59:21.169" v="13"/>
          <pc:sldLayoutMkLst>
            <pc:docMk/>
            <pc:sldMasterMk cId="2985471267" sldId="2147483967"/>
            <pc:sldLayoutMk cId="264318737" sldId="2147483968"/>
          </pc:sldLayoutMkLst>
        </pc:sldLayoutChg>
      </pc:sldMasterChg>
    </pc:docChg>
  </pc:docChgLst>
  <pc:docChgLst>
    <pc:chgData name="Nilesh Gule" userId="0a36bf23fb5191e3" providerId="LiveId" clId="{561E223A-5FB8-874F-A042-2EAC6B3DE77F}"/>
    <pc:docChg chg="undo custSel addSld delSld modSld modSection">
      <pc:chgData name="Nilesh Gule" userId="0a36bf23fb5191e3" providerId="LiveId" clId="{561E223A-5FB8-874F-A042-2EAC6B3DE77F}" dt="2024-09-23T11:51:32.681" v="174" actId="1076"/>
      <pc:docMkLst>
        <pc:docMk/>
      </pc:docMkLst>
      <pc:sldChg chg="del">
        <pc:chgData name="Nilesh Gule" userId="0a36bf23fb5191e3" providerId="LiveId" clId="{561E223A-5FB8-874F-A042-2EAC6B3DE77F}" dt="2024-09-23T11:36:25.035" v="98" actId="2696"/>
        <pc:sldMkLst>
          <pc:docMk/>
          <pc:sldMk cId="2487461467" sldId="1979"/>
        </pc:sldMkLst>
      </pc:sldChg>
      <pc:sldChg chg="del">
        <pc:chgData name="Nilesh Gule" userId="0a36bf23fb5191e3" providerId="LiveId" clId="{561E223A-5FB8-874F-A042-2EAC6B3DE77F}" dt="2024-09-23T11:36:35.646" v="101" actId="2696"/>
        <pc:sldMkLst>
          <pc:docMk/>
          <pc:sldMk cId="3410049215" sldId="1980"/>
        </pc:sldMkLst>
      </pc:sldChg>
      <pc:sldChg chg="del">
        <pc:chgData name="Nilesh Gule" userId="0a36bf23fb5191e3" providerId="LiveId" clId="{561E223A-5FB8-874F-A042-2EAC6B3DE77F}" dt="2024-09-23T11:36:40.156" v="102" actId="2696"/>
        <pc:sldMkLst>
          <pc:docMk/>
          <pc:sldMk cId="1991074593" sldId="2076136342"/>
        </pc:sldMkLst>
      </pc:sldChg>
      <pc:sldChg chg="del">
        <pc:chgData name="Nilesh Gule" userId="0a36bf23fb5191e3" providerId="LiveId" clId="{561E223A-5FB8-874F-A042-2EAC6B3DE77F}" dt="2024-09-23T11:36:32.924" v="100" actId="2696"/>
        <pc:sldMkLst>
          <pc:docMk/>
          <pc:sldMk cId="3817521003" sldId="2076137827"/>
        </pc:sldMkLst>
      </pc:sldChg>
      <pc:sldChg chg="addSp delSp modSp mod">
        <pc:chgData name="Nilesh Gule" userId="0a36bf23fb5191e3" providerId="LiveId" clId="{561E223A-5FB8-874F-A042-2EAC6B3DE77F}" dt="2024-09-23T11:44:34.015" v="110" actId="1076"/>
        <pc:sldMkLst>
          <pc:docMk/>
          <pc:sldMk cId="2647003760" sldId="2076137830"/>
        </pc:sldMkLst>
        <pc:picChg chg="add mod">
          <ac:chgData name="Nilesh Gule" userId="0a36bf23fb5191e3" providerId="LiveId" clId="{561E223A-5FB8-874F-A042-2EAC6B3DE77F}" dt="2024-09-23T11:44:34.015" v="110" actId="1076"/>
          <ac:picMkLst>
            <pc:docMk/>
            <pc:sldMk cId="2647003760" sldId="2076137830"/>
            <ac:picMk id="2" creationId="{59099FDB-2E92-7A46-6022-7FFB996F437F}"/>
          </ac:picMkLst>
        </pc:picChg>
        <pc:picChg chg="del">
          <ac:chgData name="Nilesh Gule" userId="0a36bf23fb5191e3" providerId="LiveId" clId="{561E223A-5FB8-874F-A042-2EAC6B3DE77F}" dt="2024-09-23T11:44:26.365" v="107" actId="478"/>
          <ac:picMkLst>
            <pc:docMk/>
            <pc:sldMk cId="2647003760" sldId="2076137830"/>
            <ac:picMk id="3" creationId="{5C7236C9-DE71-4907-1924-5CDA22656093}"/>
          </ac:picMkLst>
        </pc:picChg>
      </pc:sldChg>
      <pc:sldChg chg="delSp del mod">
        <pc:chgData name="Nilesh Gule" userId="0a36bf23fb5191e3" providerId="LiveId" clId="{561E223A-5FB8-874F-A042-2EAC6B3DE77F}" dt="2024-09-23T11:14:50.002" v="15" actId="2696"/>
        <pc:sldMkLst>
          <pc:docMk/>
          <pc:sldMk cId="3377965558" sldId="2076137831"/>
        </pc:sldMkLst>
        <pc:picChg chg="del">
          <ac:chgData name="Nilesh Gule" userId="0a36bf23fb5191e3" providerId="LiveId" clId="{561E223A-5FB8-874F-A042-2EAC6B3DE77F}" dt="2024-09-23T11:14:06.081" v="11" actId="478"/>
          <ac:picMkLst>
            <pc:docMk/>
            <pc:sldMk cId="3377965558" sldId="2076137831"/>
            <ac:picMk id="10" creationId="{05389855-132F-420B-8E16-8668A6717E10}"/>
          </ac:picMkLst>
        </pc:picChg>
        <pc:picChg chg="del">
          <ac:chgData name="Nilesh Gule" userId="0a36bf23fb5191e3" providerId="LiveId" clId="{561E223A-5FB8-874F-A042-2EAC6B3DE77F}" dt="2024-09-23T11:14:05.197" v="10" actId="478"/>
          <ac:picMkLst>
            <pc:docMk/>
            <pc:sldMk cId="3377965558" sldId="2076137831"/>
            <ac:picMk id="14" creationId="{1F51EB9B-A7EC-4995-9199-0D8EBC591962}"/>
          </ac:picMkLst>
        </pc:picChg>
      </pc:sldChg>
      <pc:sldChg chg="del">
        <pc:chgData name="Nilesh Gule" userId="0a36bf23fb5191e3" providerId="LiveId" clId="{561E223A-5FB8-874F-A042-2EAC6B3DE77F}" dt="2024-09-23T11:37:34.204" v="106" actId="2696"/>
        <pc:sldMkLst>
          <pc:docMk/>
          <pc:sldMk cId="1638638087" sldId="2076137832"/>
        </pc:sldMkLst>
      </pc:sldChg>
      <pc:sldChg chg="add del">
        <pc:chgData name="Nilesh Gule" userId="0a36bf23fb5191e3" providerId="LiveId" clId="{561E223A-5FB8-874F-A042-2EAC6B3DE77F}" dt="2024-09-23T11:20:26.598" v="27" actId="2696"/>
        <pc:sldMkLst>
          <pc:docMk/>
          <pc:sldMk cId="895097179" sldId="2076137839"/>
        </pc:sldMkLst>
      </pc:sldChg>
      <pc:sldChg chg="addSp delSp modSp mod">
        <pc:chgData name="Nilesh Gule" userId="0a36bf23fb5191e3" providerId="LiveId" clId="{561E223A-5FB8-874F-A042-2EAC6B3DE77F}" dt="2024-09-23T11:13:35.975" v="9" actId="1076"/>
        <pc:sldMkLst>
          <pc:docMk/>
          <pc:sldMk cId="1701543379" sldId="2103813012"/>
        </pc:sldMkLst>
        <pc:spChg chg="mod">
          <ac:chgData name="Nilesh Gule" userId="0a36bf23fb5191e3" providerId="LiveId" clId="{561E223A-5FB8-874F-A042-2EAC6B3DE77F}" dt="2024-09-23T11:12:45.193" v="3" actId="20577"/>
          <ac:spMkLst>
            <pc:docMk/>
            <pc:sldMk cId="1701543379" sldId="2103813012"/>
            <ac:spMk id="40" creationId="{18D3922C-C117-484D-B0E3-DB9CCC2ACE09}"/>
          </ac:spMkLst>
        </pc:spChg>
        <pc:picChg chg="del">
          <ac:chgData name="Nilesh Gule" userId="0a36bf23fb5191e3" providerId="LiveId" clId="{561E223A-5FB8-874F-A042-2EAC6B3DE77F}" dt="2024-09-23T11:13:19.046" v="5" actId="478"/>
          <ac:picMkLst>
            <pc:docMk/>
            <pc:sldMk cId="1701543379" sldId="2103813012"/>
            <ac:picMk id="5" creationId="{08FDBAF0-C639-BCAE-BE8C-60344C55D01C}"/>
          </ac:picMkLst>
        </pc:picChg>
        <pc:picChg chg="add mod">
          <ac:chgData name="Nilesh Gule" userId="0a36bf23fb5191e3" providerId="LiveId" clId="{561E223A-5FB8-874F-A042-2EAC6B3DE77F}" dt="2024-09-23T11:13:35.975" v="9" actId="1076"/>
          <ac:picMkLst>
            <pc:docMk/>
            <pc:sldMk cId="1701543379" sldId="2103813012"/>
            <ac:picMk id="1026" creationId="{D27A70CD-FB79-53E4-9E96-38EBA42D7004}"/>
          </ac:picMkLst>
        </pc:picChg>
      </pc:sldChg>
      <pc:sldChg chg="addSp delSp modSp mod">
        <pc:chgData name="Nilesh Gule" userId="0a36bf23fb5191e3" providerId="LiveId" clId="{561E223A-5FB8-874F-A042-2EAC6B3DE77F}" dt="2024-09-23T11:51:32.681" v="174" actId="1076"/>
        <pc:sldMkLst>
          <pc:docMk/>
          <pc:sldMk cId="1926097970" sldId="2142532858"/>
        </pc:sldMkLst>
        <pc:spChg chg="add mod">
          <ac:chgData name="Nilesh Gule" userId="0a36bf23fb5191e3" providerId="LiveId" clId="{561E223A-5FB8-874F-A042-2EAC6B3DE77F}" dt="2024-09-23T11:51:16.861" v="172" actId="14100"/>
          <ac:spMkLst>
            <pc:docMk/>
            <pc:sldMk cId="1926097970" sldId="2142532858"/>
            <ac:spMk id="2" creationId="{DEAB03D2-4315-6044-E140-0F0E8F0522D0}"/>
          </ac:spMkLst>
        </pc:spChg>
        <pc:spChg chg="add mod">
          <ac:chgData name="Nilesh Gule" userId="0a36bf23fb5191e3" providerId="LiveId" clId="{561E223A-5FB8-874F-A042-2EAC6B3DE77F}" dt="2024-09-23T11:51:21.985" v="173" actId="1076"/>
          <ac:spMkLst>
            <pc:docMk/>
            <pc:sldMk cId="1926097970" sldId="2142532858"/>
            <ac:spMk id="3" creationId="{ECB9F0DE-9E00-F952-538E-F90F1FFDE0EE}"/>
          </ac:spMkLst>
        </pc:spChg>
        <pc:spChg chg="mod">
          <ac:chgData name="Nilesh Gule" userId="0a36bf23fb5191e3" providerId="LiveId" clId="{561E223A-5FB8-874F-A042-2EAC6B3DE77F}" dt="2024-09-23T11:48:13.850" v="111" actId="14100"/>
          <ac:spMkLst>
            <pc:docMk/>
            <pc:sldMk cId="1926097970" sldId="2142532858"/>
            <ac:spMk id="9" creationId="{EE8C4DE3-21F5-4FEF-B17F-DF8606720568}"/>
          </ac:spMkLst>
        </pc:spChg>
        <pc:picChg chg="mod">
          <ac:chgData name="Nilesh Gule" userId="0a36bf23fb5191e3" providerId="LiveId" clId="{561E223A-5FB8-874F-A042-2EAC6B3DE77F}" dt="2024-09-23T11:51:32.681" v="174" actId="1076"/>
          <ac:picMkLst>
            <pc:docMk/>
            <pc:sldMk cId="1926097970" sldId="2142532858"/>
            <ac:picMk id="4" creationId="{01DF7AAC-A648-1D5B-95DC-459F7B698A60}"/>
          </ac:picMkLst>
        </pc:picChg>
        <pc:picChg chg="del">
          <ac:chgData name="Nilesh Gule" userId="0a36bf23fb5191e3" providerId="LiveId" clId="{561E223A-5FB8-874F-A042-2EAC6B3DE77F}" dt="2024-09-23T11:51:10.706" v="171" actId="478"/>
          <ac:picMkLst>
            <pc:docMk/>
            <pc:sldMk cId="1926097970" sldId="2142532858"/>
            <ac:picMk id="11" creationId="{764F6CE9-9F8E-09F2-EEE6-3CA530D608CA}"/>
          </ac:picMkLst>
        </pc:picChg>
      </pc:sldChg>
      <pc:sldChg chg="modSp mod">
        <pc:chgData name="Nilesh Gule" userId="0a36bf23fb5191e3" providerId="LiveId" clId="{561E223A-5FB8-874F-A042-2EAC6B3DE77F}" dt="2024-09-23T11:29:34.694" v="79" actId="20577"/>
        <pc:sldMkLst>
          <pc:docMk/>
          <pc:sldMk cId="2686045943" sldId="2147469714"/>
        </pc:sldMkLst>
        <pc:spChg chg="mod">
          <ac:chgData name="Nilesh Gule" userId="0a36bf23fb5191e3" providerId="LiveId" clId="{561E223A-5FB8-874F-A042-2EAC6B3DE77F}" dt="2024-09-23T11:29:34.694" v="79" actId="20577"/>
          <ac:spMkLst>
            <pc:docMk/>
            <pc:sldMk cId="2686045943" sldId="2147469714"/>
            <ac:spMk id="4" creationId="{DBF963E5-0497-0743-8CFC-BF735F1E613C}"/>
          </ac:spMkLst>
        </pc:spChg>
      </pc:sldChg>
      <pc:sldChg chg="mod modShow">
        <pc:chgData name="Nilesh Gule" userId="0a36bf23fb5191e3" providerId="LiveId" clId="{561E223A-5FB8-874F-A042-2EAC6B3DE77F}" dt="2024-09-23T11:15:42.631" v="16" actId="729"/>
        <pc:sldMkLst>
          <pc:docMk/>
          <pc:sldMk cId="500357159" sldId="2147478705"/>
        </pc:sldMkLst>
      </pc:sldChg>
      <pc:sldChg chg="delSp modSp mod">
        <pc:chgData name="Nilesh Gule" userId="0a36bf23fb5191e3" providerId="LiveId" clId="{561E223A-5FB8-874F-A042-2EAC6B3DE77F}" dt="2024-09-23T11:29:43.761" v="86" actId="20577"/>
        <pc:sldMkLst>
          <pc:docMk/>
          <pc:sldMk cId="697373489" sldId="2147478709"/>
        </pc:sldMkLst>
        <pc:spChg chg="mod">
          <ac:chgData name="Nilesh Gule" userId="0a36bf23fb5191e3" providerId="LiveId" clId="{561E223A-5FB8-874F-A042-2EAC6B3DE77F}" dt="2024-09-23T11:29:43.761" v="86" actId="20577"/>
          <ac:spMkLst>
            <pc:docMk/>
            <pc:sldMk cId="697373489" sldId="2147478709"/>
            <ac:spMk id="4" creationId="{DBF963E5-0497-0743-8CFC-BF735F1E613C}"/>
          </ac:spMkLst>
        </pc:spChg>
        <pc:spChg chg="mod">
          <ac:chgData name="Nilesh Gule" userId="0a36bf23fb5191e3" providerId="LiveId" clId="{561E223A-5FB8-874F-A042-2EAC6B3DE77F}" dt="2024-09-23T11:28:28.276" v="58" actId="478"/>
          <ac:spMkLst>
            <pc:docMk/>
            <pc:sldMk cId="697373489" sldId="2147478709"/>
            <ac:spMk id="58" creationId="{6453F6C7-3B7A-855D-C3D5-5B987D4A90D1}"/>
          </ac:spMkLst>
        </pc:spChg>
        <pc:spChg chg="del mod">
          <ac:chgData name="Nilesh Gule" userId="0a36bf23fb5191e3" providerId="LiveId" clId="{561E223A-5FB8-874F-A042-2EAC6B3DE77F}" dt="2024-09-23T11:28:33.828" v="60" actId="478"/>
          <ac:spMkLst>
            <pc:docMk/>
            <pc:sldMk cId="697373489" sldId="2147478709"/>
            <ac:spMk id="59" creationId="{6084D04C-51F3-5DF5-0759-B84486DE8AE5}"/>
          </ac:spMkLst>
        </pc:spChg>
        <pc:grpChg chg="del">
          <ac:chgData name="Nilesh Gule" userId="0a36bf23fb5191e3" providerId="LiveId" clId="{561E223A-5FB8-874F-A042-2EAC6B3DE77F}" dt="2024-09-23T11:29:01.879" v="63" actId="478"/>
          <ac:grpSpMkLst>
            <pc:docMk/>
            <pc:sldMk cId="697373489" sldId="2147478709"/>
            <ac:grpSpMk id="7" creationId="{08BA178B-8CE4-8512-A59A-BC603E70BB67}"/>
          </ac:grpSpMkLst>
        </pc:grpChg>
        <pc:grpChg chg="mod">
          <ac:chgData name="Nilesh Gule" userId="0a36bf23fb5191e3" providerId="LiveId" clId="{561E223A-5FB8-874F-A042-2EAC6B3DE77F}" dt="2024-09-23T11:29:13.970" v="65" actId="1076"/>
          <ac:grpSpMkLst>
            <pc:docMk/>
            <pc:sldMk cId="697373489" sldId="2147478709"/>
            <ac:grpSpMk id="9" creationId="{5C71F7DF-E11B-C71A-C4B6-EAA80C67AE00}"/>
          </ac:grpSpMkLst>
        </pc:grpChg>
        <pc:grpChg chg="mod">
          <ac:chgData name="Nilesh Gule" userId="0a36bf23fb5191e3" providerId="LiveId" clId="{561E223A-5FB8-874F-A042-2EAC6B3DE77F}" dt="2024-09-23T11:29:13.970" v="65" actId="1076"/>
          <ac:grpSpMkLst>
            <pc:docMk/>
            <pc:sldMk cId="697373489" sldId="2147478709"/>
            <ac:grpSpMk id="10" creationId="{DAB22A61-312F-87A7-E104-430CAE9B7353}"/>
          </ac:grpSpMkLst>
        </pc:grpChg>
        <pc:grpChg chg="mod">
          <ac:chgData name="Nilesh Gule" userId="0a36bf23fb5191e3" providerId="LiveId" clId="{561E223A-5FB8-874F-A042-2EAC6B3DE77F}" dt="2024-09-23T11:29:13.970" v="65" actId="1076"/>
          <ac:grpSpMkLst>
            <pc:docMk/>
            <pc:sldMk cId="697373489" sldId="2147478709"/>
            <ac:grpSpMk id="26" creationId="{BF28F026-EF25-7C08-4FC3-26198563A8BF}"/>
          </ac:grpSpMkLst>
        </pc:grpChg>
        <pc:grpChg chg="mod">
          <ac:chgData name="Nilesh Gule" userId="0a36bf23fb5191e3" providerId="LiveId" clId="{561E223A-5FB8-874F-A042-2EAC6B3DE77F}" dt="2024-09-23T11:29:13.970" v="65" actId="1076"/>
          <ac:grpSpMkLst>
            <pc:docMk/>
            <pc:sldMk cId="697373489" sldId="2147478709"/>
            <ac:grpSpMk id="68" creationId="{156CD30C-DD37-041E-8C33-915384F93D50}"/>
          </ac:grpSpMkLst>
        </pc:grpChg>
        <pc:picChg chg="del">
          <ac:chgData name="Nilesh Gule" userId="0a36bf23fb5191e3" providerId="LiveId" clId="{561E223A-5FB8-874F-A042-2EAC6B3DE77F}" dt="2024-09-23T11:29:02.909" v="64" actId="478"/>
          <ac:picMkLst>
            <pc:docMk/>
            <pc:sldMk cId="697373489" sldId="2147478709"/>
            <ac:picMk id="21" creationId="{5E63E208-443A-FC54-CFE4-5294D6D79614}"/>
          </ac:picMkLst>
        </pc:picChg>
        <pc:picChg chg="mod">
          <ac:chgData name="Nilesh Gule" userId="0a36bf23fb5191e3" providerId="LiveId" clId="{561E223A-5FB8-874F-A042-2EAC6B3DE77F}" dt="2024-09-23T11:29:13.970" v="65" actId="1076"/>
          <ac:picMkLst>
            <pc:docMk/>
            <pc:sldMk cId="697373489" sldId="2147478709"/>
            <ac:picMk id="46" creationId="{6E989506-D5A1-71FF-8133-355A02DBE738}"/>
          </ac:picMkLst>
        </pc:picChg>
        <pc:picChg chg="mod">
          <ac:chgData name="Nilesh Gule" userId="0a36bf23fb5191e3" providerId="LiveId" clId="{561E223A-5FB8-874F-A042-2EAC6B3DE77F}" dt="2024-09-23T11:29:13.970" v="65" actId="1076"/>
          <ac:picMkLst>
            <pc:docMk/>
            <pc:sldMk cId="697373489" sldId="2147478709"/>
            <ac:picMk id="49" creationId="{6BAD7DE0-6011-A872-A782-43C34606DFD4}"/>
          </ac:picMkLst>
        </pc:picChg>
        <pc:picChg chg="del">
          <ac:chgData name="Nilesh Gule" userId="0a36bf23fb5191e3" providerId="LiveId" clId="{561E223A-5FB8-874F-A042-2EAC6B3DE77F}" dt="2024-09-23T11:28:24.793" v="56" actId="478"/>
          <ac:picMkLst>
            <pc:docMk/>
            <pc:sldMk cId="697373489" sldId="2147478709"/>
            <ac:picMk id="55" creationId="{F2B87F90-84A1-7F72-B34F-CAD4E4E39A5C}"/>
          </ac:picMkLst>
        </pc:picChg>
        <pc:picChg chg="del mod">
          <ac:chgData name="Nilesh Gule" userId="0a36bf23fb5191e3" providerId="LiveId" clId="{561E223A-5FB8-874F-A042-2EAC6B3DE77F}" dt="2024-09-23T11:28:26.085" v="57" actId="478"/>
          <ac:picMkLst>
            <pc:docMk/>
            <pc:sldMk cId="697373489" sldId="2147478709"/>
            <ac:picMk id="56" creationId="{7F6D1288-E0F5-892B-8082-706F0CFED267}"/>
          </ac:picMkLst>
        </pc:picChg>
        <pc:picChg chg="mod">
          <ac:chgData name="Nilesh Gule" userId="0a36bf23fb5191e3" providerId="LiveId" clId="{561E223A-5FB8-874F-A042-2EAC6B3DE77F}" dt="2024-09-23T11:28:31.533" v="59" actId="1076"/>
          <ac:picMkLst>
            <pc:docMk/>
            <pc:sldMk cId="697373489" sldId="2147478709"/>
            <ac:picMk id="57" creationId="{309B4266-BD53-15CE-A76A-72878DE697E5}"/>
          </ac:picMkLst>
        </pc:picChg>
        <pc:picChg chg="del mod">
          <ac:chgData name="Nilesh Gule" userId="0a36bf23fb5191e3" providerId="LiveId" clId="{561E223A-5FB8-874F-A042-2EAC6B3DE77F}" dt="2024-09-23T11:28:28.276" v="58" actId="478"/>
          <ac:picMkLst>
            <pc:docMk/>
            <pc:sldMk cId="697373489" sldId="2147478709"/>
            <ac:picMk id="2052" creationId="{2356B212-40C7-F274-D9D5-E4C30DF32FB1}"/>
          </ac:picMkLst>
        </pc:picChg>
        <pc:cxnChg chg="del">
          <ac:chgData name="Nilesh Gule" userId="0a36bf23fb5191e3" providerId="LiveId" clId="{561E223A-5FB8-874F-A042-2EAC6B3DE77F}" dt="2024-09-23T11:29:00.423" v="62" actId="478"/>
          <ac:cxnSpMkLst>
            <pc:docMk/>
            <pc:sldMk cId="697373489" sldId="2147478709"/>
            <ac:cxnSpMk id="28" creationId="{C0C78FBF-9E80-9120-87D0-B09BB32A5707}"/>
          </ac:cxnSpMkLst>
        </pc:cxnChg>
        <pc:cxnChg chg="mod">
          <ac:chgData name="Nilesh Gule" userId="0a36bf23fb5191e3" providerId="LiveId" clId="{561E223A-5FB8-874F-A042-2EAC6B3DE77F}" dt="2024-09-23T11:29:13.970" v="65" actId="1076"/>
          <ac:cxnSpMkLst>
            <pc:docMk/>
            <pc:sldMk cId="697373489" sldId="2147478709"/>
            <ac:cxnSpMk id="51" creationId="{3E708A1D-48F5-6B5D-F9D0-037E89C80AF2}"/>
          </ac:cxnSpMkLst>
        </pc:cxnChg>
        <pc:cxnChg chg="mod">
          <ac:chgData name="Nilesh Gule" userId="0a36bf23fb5191e3" providerId="LiveId" clId="{561E223A-5FB8-874F-A042-2EAC6B3DE77F}" dt="2024-09-23T11:29:13.970" v="65" actId="1076"/>
          <ac:cxnSpMkLst>
            <pc:docMk/>
            <pc:sldMk cId="697373489" sldId="2147478709"/>
            <ac:cxnSpMk id="54" creationId="{BF516491-8EAC-DB39-9DB1-DF94346BEA2B}"/>
          </ac:cxnSpMkLst>
        </pc:cxnChg>
      </pc:sldChg>
      <pc:sldChg chg="del">
        <pc:chgData name="Nilesh Gule" userId="0a36bf23fb5191e3" providerId="LiveId" clId="{561E223A-5FB8-874F-A042-2EAC6B3DE77F}" dt="2024-09-23T11:18:19.548" v="24" actId="2696"/>
        <pc:sldMkLst>
          <pc:docMk/>
          <pc:sldMk cId="4183420421" sldId="2147478710"/>
        </pc:sldMkLst>
      </pc:sldChg>
      <pc:sldChg chg="addSp delSp modSp mod modShow">
        <pc:chgData name="Nilesh Gule" userId="0a36bf23fb5191e3" providerId="LiveId" clId="{561E223A-5FB8-874F-A042-2EAC6B3DE77F}" dt="2024-09-23T11:31:48.930" v="92" actId="729"/>
        <pc:sldMkLst>
          <pc:docMk/>
          <pc:sldMk cId="1695231019" sldId="2147478711"/>
        </pc:sldMkLst>
        <pc:picChg chg="del">
          <ac:chgData name="Nilesh Gule" userId="0a36bf23fb5191e3" providerId="LiveId" clId="{561E223A-5FB8-874F-A042-2EAC6B3DE77F}" dt="2024-09-23T11:31:02.544" v="87" actId="478"/>
          <ac:picMkLst>
            <pc:docMk/>
            <pc:sldMk cId="1695231019" sldId="2147478711"/>
            <ac:picMk id="1026" creationId="{9F8D9550-1322-432A-C710-EEF7605F0744}"/>
          </ac:picMkLst>
        </pc:picChg>
        <pc:picChg chg="add mod">
          <ac:chgData name="Nilesh Gule" userId="0a36bf23fb5191e3" providerId="LiveId" clId="{561E223A-5FB8-874F-A042-2EAC6B3DE77F}" dt="2024-09-23T11:31:13.808" v="91" actId="1076"/>
          <ac:picMkLst>
            <pc:docMk/>
            <pc:sldMk cId="1695231019" sldId="2147478711"/>
            <ac:picMk id="4098" creationId="{7B3A097E-6616-A5BA-46F0-91E87B86F75C}"/>
          </ac:picMkLst>
        </pc:picChg>
      </pc:sldChg>
      <pc:sldChg chg="addSp delSp modSp mod">
        <pc:chgData name="Nilesh Gule" userId="0a36bf23fb5191e3" providerId="LiveId" clId="{561E223A-5FB8-874F-A042-2EAC6B3DE77F}" dt="2024-09-23T11:26:56.874" v="37" actId="1076"/>
        <pc:sldMkLst>
          <pc:docMk/>
          <pc:sldMk cId="4215475652" sldId="2147478712"/>
        </pc:sldMkLst>
        <pc:spChg chg="add mod">
          <ac:chgData name="Nilesh Gule" userId="0a36bf23fb5191e3" providerId="LiveId" clId="{561E223A-5FB8-874F-A042-2EAC6B3DE77F}" dt="2024-09-23T11:26:56.874" v="37" actId="1076"/>
          <ac:spMkLst>
            <pc:docMk/>
            <pc:sldMk cId="4215475652" sldId="2147478712"/>
            <ac:spMk id="5" creationId="{B1F52046-4ABB-9D18-D15A-574B7AE4BBB7}"/>
          </ac:spMkLst>
        </pc:spChg>
        <pc:picChg chg="del">
          <ac:chgData name="Nilesh Gule" userId="0a36bf23fb5191e3" providerId="LiveId" clId="{561E223A-5FB8-874F-A042-2EAC6B3DE77F}" dt="2024-09-23T11:23:45.717" v="28" actId="478"/>
          <ac:picMkLst>
            <pc:docMk/>
            <pc:sldMk cId="4215475652" sldId="2147478712"/>
            <ac:picMk id="2" creationId="{D4ED6E02-C779-ABA9-54C5-906943A126C8}"/>
          </ac:picMkLst>
        </pc:picChg>
        <pc:picChg chg="add mod">
          <ac:chgData name="Nilesh Gule" userId="0a36bf23fb5191e3" providerId="LiveId" clId="{561E223A-5FB8-874F-A042-2EAC6B3DE77F}" dt="2024-09-23T11:23:57.279" v="31" actId="1076"/>
          <ac:picMkLst>
            <pc:docMk/>
            <pc:sldMk cId="4215475652" sldId="2147478712"/>
            <ac:picMk id="3074" creationId="{255F6473-032F-B814-207C-236944D5EF3F}"/>
          </ac:picMkLst>
        </pc:picChg>
      </pc:sldChg>
      <pc:sldChg chg="addSp delSp modSp">
        <pc:chgData name="Nilesh Gule" userId="0a36bf23fb5191e3" providerId="LiveId" clId="{561E223A-5FB8-874F-A042-2EAC6B3DE77F}" dt="2024-09-23T11:33:08.131" v="96" actId="1076"/>
        <pc:sldMkLst>
          <pc:docMk/>
          <pc:sldMk cId="676070119" sldId="2147478715"/>
        </pc:sldMkLst>
        <pc:picChg chg="del">
          <ac:chgData name="Nilesh Gule" userId="0a36bf23fb5191e3" providerId="LiveId" clId="{561E223A-5FB8-874F-A042-2EAC6B3DE77F}" dt="2024-09-23T11:32:56.595" v="93" actId="478"/>
          <ac:picMkLst>
            <pc:docMk/>
            <pc:sldMk cId="676070119" sldId="2147478715"/>
            <ac:picMk id="2" creationId="{734A9580-5173-8E5C-5A59-507A7231D9F4}"/>
          </ac:picMkLst>
        </pc:picChg>
        <pc:picChg chg="add mod">
          <ac:chgData name="Nilesh Gule" userId="0a36bf23fb5191e3" providerId="LiveId" clId="{561E223A-5FB8-874F-A042-2EAC6B3DE77F}" dt="2024-09-23T11:33:08.131" v="96" actId="1076"/>
          <ac:picMkLst>
            <pc:docMk/>
            <pc:sldMk cId="676070119" sldId="2147478715"/>
            <ac:picMk id="5122" creationId="{822E6054-CCC1-2963-BD45-ECDDDB3504CC}"/>
          </ac:picMkLst>
        </pc:picChg>
      </pc:sldChg>
      <pc:sldChg chg="mod modShow">
        <pc:chgData name="Nilesh Gule" userId="0a36bf23fb5191e3" providerId="LiveId" clId="{561E223A-5FB8-874F-A042-2EAC6B3DE77F}" dt="2024-09-23T11:20:05.943" v="25" actId="729"/>
        <pc:sldMkLst>
          <pc:docMk/>
          <pc:sldMk cId="1936076558" sldId="2147478716"/>
        </pc:sldMkLst>
      </pc:sldChg>
      <pc:sldChg chg="add">
        <pc:chgData name="Nilesh Gule" userId="0a36bf23fb5191e3" providerId="LiveId" clId="{561E223A-5FB8-874F-A042-2EAC6B3DE77F}" dt="2024-09-23T11:14:47.385" v="14"/>
        <pc:sldMkLst>
          <pc:docMk/>
          <pc:sldMk cId="690865201" sldId="2147478717"/>
        </pc:sldMkLst>
      </pc:sldChg>
      <pc:sldChg chg="add del">
        <pc:chgData name="Nilesh Gule" userId="0a36bf23fb5191e3" providerId="LiveId" clId="{561E223A-5FB8-874F-A042-2EAC6B3DE77F}" dt="2024-09-23T11:14:47.354" v="13"/>
        <pc:sldMkLst>
          <pc:docMk/>
          <pc:sldMk cId="1027972446" sldId="2147478717"/>
        </pc:sldMkLst>
      </pc:sldChg>
      <pc:sldChg chg="addSp delSp modSp add">
        <pc:chgData name="Nilesh Gule" userId="0a36bf23fb5191e3" providerId="LiveId" clId="{561E223A-5FB8-874F-A042-2EAC6B3DE77F}" dt="2024-09-23T11:17:26.808" v="23" actId="1076"/>
        <pc:sldMkLst>
          <pc:docMk/>
          <pc:sldMk cId="3005828863" sldId="2147478718"/>
        </pc:sldMkLst>
        <pc:picChg chg="add mod">
          <ac:chgData name="Nilesh Gule" userId="0a36bf23fb5191e3" providerId="LiveId" clId="{561E223A-5FB8-874F-A042-2EAC6B3DE77F}" dt="2024-09-23T11:17:26.808" v="23" actId="1076"/>
          <ac:picMkLst>
            <pc:docMk/>
            <pc:sldMk cId="3005828863" sldId="2147478718"/>
            <ac:picMk id="2" creationId="{E31A5F67-262C-13B0-62AD-30A0A689BF97}"/>
          </ac:picMkLst>
        </pc:picChg>
        <pc:picChg chg="del">
          <ac:chgData name="Nilesh Gule" userId="0a36bf23fb5191e3" providerId="LiveId" clId="{561E223A-5FB8-874F-A042-2EAC6B3DE77F}" dt="2024-09-23T11:17:02.610" v="18" actId="478"/>
          <ac:picMkLst>
            <pc:docMk/>
            <pc:sldMk cId="3005828863" sldId="2147478718"/>
            <ac:picMk id="2050" creationId="{E103E8BD-4B8B-B718-6F48-F1848066D247}"/>
          </ac:picMkLst>
        </pc:picChg>
      </pc:sldChg>
      <pc:sldChg chg="add del">
        <pc:chgData name="Nilesh Gule" userId="0a36bf23fb5191e3" providerId="LiveId" clId="{561E223A-5FB8-874F-A042-2EAC6B3DE77F}" dt="2024-09-23T11:36:27.370" v="99" actId="2696"/>
        <pc:sldMkLst>
          <pc:docMk/>
          <pc:sldMk cId="390487147" sldId="2147478719"/>
        </pc:sldMkLst>
      </pc:sldChg>
      <pc:sldChg chg="add del">
        <pc:chgData name="Nilesh Gule" userId="0a36bf23fb5191e3" providerId="LiveId" clId="{561E223A-5FB8-874F-A042-2EAC6B3DE77F}" dt="2024-09-23T11:29:24.264" v="66" actId="2696"/>
        <pc:sldMkLst>
          <pc:docMk/>
          <pc:sldMk cId="2629870601" sldId="2147478719"/>
        </pc:sldMkLst>
      </pc:sldChg>
      <pc:sldChg chg="add del">
        <pc:chgData name="Nilesh Gule" userId="0a36bf23fb5191e3" providerId="LiveId" clId="{561E223A-5FB8-874F-A042-2EAC6B3DE77F}" dt="2024-09-23T11:37:32.021" v="105"/>
        <pc:sldMkLst>
          <pc:docMk/>
          <pc:sldMk cId="3982321628" sldId="214747871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9/24/2024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1149858" marR="0" lvl="0" indent="0" algn="l" defTabSz="183916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Cloud OS </a:t>
            </a:r>
          </a:p>
        </p:txBody>
      </p:sp>
      <p:sp>
        <p:nvSpPr>
          <p:cNvPr id="5" name="Slide Number Placeholder 4"/>
          <p:cNvSpPr>
            <a:spLocks noGrp="1"/>
          </p:cNvSpPr>
          <p:nvPr>
            <p:ph type="sldNum" sz="quarter" idx="11"/>
          </p:nvPr>
        </p:nvSpPr>
        <p:spPr/>
        <p:txBody>
          <a:bodyPr/>
          <a:lstStyle/>
          <a:p>
            <a:pPr marL="0" marR="0" lvl="0" indent="0" algn="r" defTabSz="187667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876677" rtl="0" eaLnBrk="1" fontAlgn="auto" latinLnBrk="0" hangingPunct="1">
                <a:lnSpc>
                  <a:spcPct val="100000"/>
                </a:lnSpc>
                <a:spcBef>
                  <a:spcPts val="0"/>
                </a:spcBef>
                <a:spcAft>
                  <a:spcPts val="0"/>
                </a:spcAft>
                <a:buClrTx/>
                <a:buSzTx/>
                <a:buFontTx/>
                <a:buNone/>
                <a:tabLst/>
                <a:defRPr/>
              </a:pPr>
              <a:t>1</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2738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FE8017-AAD6-4E05-A223-B445311ADD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6767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FE8017-AAD6-4E05-A223-B445311ADD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9125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FE8017-AAD6-4E05-A223-B445311ADD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07317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9/24/2024 7:58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90990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Tree>
    <p:extLst>
      <p:ext uri="{BB962C8B-B14F-4D97-AF65-F5344CB8AC3E}">
        <p14:creationId xmlns:p14="http://schemas.microsoft.com/office/powerpoint/2010/main" val="26377529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9/24/2024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91909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FC68CCEB-9B74-4B06-A035-26CD3C1A745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125924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0AE778D-2A57-4226-B72B-26EA3CA60131}" type="slidenum">
              <a:rPr lang="en-US" smtClean="0"/>
              <a:t>24</a:t>
            </a:fld>
            <a:endParaRPr lang="en-US"/>
          </a:p>
        </p:txBody>
      </p:sp>
    </p:spTree>
    <p:extLst>
      <p:ext uri="{BB962C8B-B14F-4D97-AF65-F5344CB8AC3E}">
        <p14:creationId xmlns:p14="http://schemas.microsoft.com/office/powerpoint/2010/main" val="1372314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3104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9/24/2024 7:58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9628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800"/>
              </a:spcAft>
              <a:buClrTx/>
              <a:buSzTx/>
              <a:buFontTx/>
              <a:buNone/>
              <a:tabLst/>
              <a:defRPr/>
            </a:pPr>
            <a:endParaRPr lang="en-US">
              <a:solidFill>
                <a:srgbClr val="FF0000"/>
              </a:soli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9/24/2024 7:58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33010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FE8017-AAD6-4E05-A223-B445311ADD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6767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9/24/2024 7:58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1249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3329F-9470-4FD9-ABBF-47F666E6F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0264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FE8017-AAD6-4E05-A223-B445311ADD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3040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9/24/2024 7:58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12491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Master" Target="../slideMasters/slideMaster6.xml"/><Relationship Id="rId4" Type="http://schemas.openxmlformats.org/officeDocument/2006/relationships/image" Target="../media/image16.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6.xml"/><Relationship Id="rId5" Type="http://schemas.openxmlformats.org/officeDocument/2006/relationships/image" Target="../media/image16.png"/><Relationship Id="rId4" Type="http://schemas.openxmlformats.org/officeDocument/2006/relationships/image" Target="../media/image15.emf"/></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jpeg"/><Relationship Id="rId1" Type="http://schemas.openxmlformats.org/officeDocument/2006/relationships/slideMaster" Target="../slideMasters/slideMaster6.xml"/><Relationship Id="rId5" Type="http://schemas.openxmlformats.org/officeDocument/2006/relationships/image" Target="../media/image16.png"/><Relationship Id="rId4" Type="http://schemas.openxmlformats.org/officeDocument/2006/relationships/image" Target="../media/image15.emf"/></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eg"/><Relationship Id="rId1" Type="http://schemas.openxmlformats.org/officeDocument/2006/relationships/slideMaster" Target="../slideMasters/slideMaster6.xml"/><Relationship Id="rId5" Type="http://schemas.openxmlformats.org/officeDocument/2006/relationships/image" Target="../media/image16.png"/><Relationship Id="rId4" Type="http://schemas.openxmlformats.org/officeDocument/2006/relationships/image" Target="../media/image15.emf"/></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jpeg"/><Relationship Id="rId1" Type="http://schemas.openxmlformats.org/officeDocument/2006/relationships/slideMaster" Target="../slideMasters/slideMaster6.xml"/><Relationship Id="rId5" Type="http://schemas.openxmlformats.org/officeDocument/2006/relationships/image" Target="../media/image16.png"/><Relationship Id="rId4" Type="http://schemas.openxmlformats.org/officeDocument/2006/relationships/image" Target="../media/image15.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jpeg"/><Relationship Id="rId1" Type="http://schemas.openxmlformats.org/officeDocument/2006/relationships/slideMaster" Target="../slideMasters/slideMaster6.xml"/><Relationship Id="rId5" Type="http://schemas.openxmlformats.org/officeDocument/2006/relationships/image" Target="../media/image16.png"/><Relationship Id="rId4" Type="http://schemas.openxmlformats.org/officeDocument/2006/relationships/image" Target="../media/image15.emf"/></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jpeg"/><Relationship Id="rId1" Type="http://schemas.openxmlformats.org/officeDocument/2006/relationships/slideMaster" Target="../slideMasters/slideMaster6.xml"/><Relationship Id="rId5" Type="http://schemas.openxmlformats.org/officeDocument/2006/relationships/image" Target="../media/image16.png"/><Relationship Id="rId4" Type="http://schemas.openxmlformats.org/officeDocument/2006/relationships/image" Target="../media/image15.emf"/></Relationships>
</file>

<file path=ppt/slideLayouts/_rels/slideLayout1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Master" Target="../slideMasters/slideMaster6.xml"/><Relationship Id="rId6" Type="http://schemas.openxmlformats.org/officeDocument/2006/relationships/image" Target="../media/image16.png"/><Relationship Id="rId5" Type="http://schemas.openxmlformats.org/officeDocument/2006/relationships/image" Target="../media/image15.emf"/><Relationship Id="rId4" Type="http://schemas.openxmlformats.org/officeDocument/2006/relationships/image" Target="../media/image18.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5.jpeg"/><Relationship Id="rId1" Type="http://schemas.openxmlformats.org/officeDocument/2006/relationships/slideMaster" Target="../slideMasters/slideMaster6.xml"/><Relationship Id="rId5" Type="http://schemas.openxmlformats.org/officeDocument/2006/relationships/image" Target="../media/image16.png"/><Relationship Id="rId4" Type="http://schemas.openxmlformats.org/officeDocument/2006/relationships/image" Target="../media/image15.emf"/></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6.jpeg"/><Relationship Id="rId1" Type="http://schemas.openxmlformats.org/officeDocument/2006/relationships/slideMaster" Target="../slideMasters/slideMaster6.xml"/><Relationship Id="rId5" Type="http://schemas.openxmlformats.org/officeDocument/2006/relationships/image" Target="../media/image16.png"/><Relationship Id="rId4" Type="http://schemas.openxmlformats.org/officeDocument/2006/relationships/image" Target="../media/image15.emf"/></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7.jpeg"/><Relationship Id="rId1" Type="http://schemas.openxmlformats.org/officeDocument/2006/relationships/slideMaster" Target="../slideMasters/slideMaster6.xml"/><Relationship Id="rId5" Type="http://schemas.openxmlformats.org/officeDocument/2006/relationships/image" Target="../media/image16.png"/><Relationship Id="rId4" Type="http://schemas.openxmlformats.org/officeDocument/2006/relationships/image" Target="../media/image15.emf"/></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8.jpeg"/><Relationship Id="rId1" Type="http://schemas.openxmlformats.org/officeDocument/2006/relationships/slideMaster" Target="../slideMasters/slideMaster6.xml"/><Relationship Id="rId5" Type="http://schemas.openxmlformats.org/officeDocument/2006/relationships/image" Target="../media/image16.png"/><Relationship Id="rId4" Type="http://schemas.openxmlformats.org/officeDocument/2006/relationships/image" Target="../media/image15.emf"/></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9.jpeg"/><Relationship Id="rId1" Type="http://schemas.openxmlformats.org/officeDocument/2006/relationships/slideMaster" Target="../slideMasters/slideMaster6.xml"/><Relationship Id="rId5" Type="http://schemas.openxmlformats.org/officeDocument/2006/relationships/image" Target="../media/image16.png"/><Relationship Id="rId4" Type="http://schemas.openxmlformats.org/officeDocument/2006/relationships/image" Target="../media/image15.emf"/></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0.jpeg"/><Relationship Id="rId1" Type="http://schemas.openxmlformats.org/officeDocument/2006/relationships/slideMaster" Target="../slideMasters/slideMaster6.xml"/><Relationship Id="rId5" Type="http://schemas.openxmlformats.org/officeDocument/2006/relationships/image" Target="../media/image16.png"/><Relationship Id="rId4" Type="http://schemas.openxmlformats.org/officeDocument/2006/relationships/image" Target="../media/image15.emf"/></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1.jpeg"/><Relationship Id="rId1" Type="http://schemas.openxmlformats.org/officeDocument/2006/relationships/slideMaster" Target="../slideMasters/slideMaster6.xml"/><Relationship Id="rId5" Type="http://schemas.openxmlformats.org/officeDocument/2006/relationships/image" Target="../media/image16.png"/><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2.jpeg"/><Relationship Id="rId1" Type="http://schemas.openxmlformats.org/officeDocument/2006/relationships/slideMaster" Target="../slideMasters/slideMaster6.xml"/><Relationship Id="rId5" Type="http://schemas.openxmlformats.org/officeDocument/2006/relationships/image" Target="../media/image16.png"/><Relationship Id="rId4" Type="http://schemas.openxmlformats.org/officeDocument/2006/relationships/image" Target="../media/image15.emf"/></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3.jpeg"/><Relationship Id="rId1" Type="http://schemas.openxmlformats.org/officeDocument/2006/relationships/slideMaster" Target="../slideMasters/slideMaster6.xml"/><Relationship Id="rId5" Type="http://schemas.openxmlformats.org/officeDocument/2006/relationships/image" Target="../media/image16.png"/><Relationship Id="rId4" Type="http://schemas.openxmlformats.org/officeDocument/2006/relationships/image" Target="../media/image15.emf"/></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4.jpeg"/><Relationship Id="rId1" Type="http://schemas.openxmlformats.org/officeDocument/2006/relationships/slideMaster" Target="../slideMasters/slideMaster6.xml"/><Relationship Id="rId5" Type="http://schemas.openxmlformats.org/officeDocument/2006/relationships/image" Target="../media/image16.png"/><Relationship Id="rId4" Type="http://schemas.openxmlformats.org/officeDocument/2006/relationships/image" Target="../media/image15.emf"/></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46.emf"/><Relationship Id="rId1" Type="http://schemas.openxmlformats.org/officeDocument/2006/relationships/slideMaster" Target="../slideMasters/slideMaster7.xml"/><Relationship Id="rId5" Type="http://schemas.openxmlformats.org/officeDocument/2006/relationships/image" Target="../media/image45.png"/><Relationship Id="rId4" Type="http://schemas.openxmlformats.org/officeDocument/2006/relationships/image" Target="../media/image44.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7.pn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6.svg"/><Relationship Id="rId7"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emf"/><Relationship Id="rId5" Type="http://schemas.openxmlformats.org/officeDocument/2006/relationships/image" Target="../media/image8.sv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16.png"/><Relationship Id="rId4" Type="http://schemas.openxmlformats.org/officeDocument/2006/relationships/image" Target="../media/image15.emf"/></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emf"/><Relationship Id="rId1" Type="http://schemas.openxmlformats.org/officeDocument/2006/relationships/slideMaster" Target="../slideMasters/slideMaster8.xml"/><Relationship Id="rId5" Type="http://schemas.openxmlformats.org/officeDocument/2006/relationships/image" Target="../media/image55.wmf"/><Relationship Id="rId4" Type="http://schemas.openxmlformats.org/officeDocument/2006/relationships/image" Target="../media/image54.w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jpeg"/><Relationship Id="rId1" Type="http://schemas.openxmlformats.org/officeDocument/2006/relationships/slideMaster" Target="../slideMasters/slideMaster2.xml"/><Relationship Id="rId5" Type="http://schemas.openxmlformats.org/officeDocument/2006/relationships/image" Target="../media/image16.png"/><Relationship Id="rId4" Type="http://schemas.openxmlformats.org/officeDocument/2006/relationships/image" Target="../media/image15.emf"/></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eg"/><Relationship Id="rId1" Type="http://schemas.openxmlformats.org/officeDocument/2006/relationships/slideMaster" Target="../slideMasters/slideMaster2.xml"/><Relationship Id="rId5" Type="http://schemas.openxmlformats.org/officeDocument/2006/relationships/image" Target="../media/image16.png"/><Relationship Id="rId4" Type="http://schemas.openxmlformats.org/officeDocument/2006/relationships/image" Target="../media/image15.emf"/></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jpeg"/><Relationship Id="rId1" Type="http://schemas.openxmlformats.org/officeDocument/2006/relationships/slideMaster" Target="../slideMasters/slideMaster2.xml"/><Relationship Id="rId5" Type="http://schemas.openxmlformats.org/officeDocument/2006/relationships/image" Target="../media/image16.png"/><Relationship Id="rId4" Type="http://schemas.openxmlformats.org/officeDocument/2006/relationships/image" Target="../media/image15.emf"/></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jpeg"/><Relationship Id="rId1" Type="http://schemas.openxmlformats.org/officeDocument/2006/relationships/slideMaster" Target="../slideMasters/slideMaster2.xml"/><Relationship Id="rId5" Type="http://schemas.openxmlformats.org/officeDocument/2006/relationships/image" Target="../media/image16.png"/><Relationship Id="rId4" Type="http://schemas.openxmlformats.org/officeDocument/2006/relationships/image" Target="../media/image15.emf"/></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jpeg"/><Relationship Id="rId1" Type="http://schemas.openxmlformats.org/officeDocument/2006/relationships/slideMaster" Target="../slideMasters/slideMaster2.xml"/><Relationship Id="rId5" Type="http://schemas.openxmlformats.org/officeDocument/2006/relationships/image" Target="../media/image16.png"/><Relationship Id="rId4" Type="http://schemas.openxmlformats.org/officeDocument/2006/relationships/image" Target="../media/image15.emf"/></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Master" Target="../slideMasters/slideMaster2.xml"/><Relationship Id="rId6" Type="http://schemas.openxmlformats.org/officeDocument/2006/relationships/image" Target="../media/image16.png"/><Relationship Id="rId5" Type="http://schemas.openxmlformats.org/officeDocument/2006/relationships/image" Target="../media/image15.emf"/><Relationship Id="rId4" Type="http://schemas.openxmlformats.org/officeDocument/2006/relationships/image" Target="../media/image18.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5.jpeg"/><Relationship Id="rId1" Type="http://schemas.openxmlformats.org/officeDocument/2006/relationships/slideMaster" Target="../slideMasters/slideMaster2.xml"/><Relationship Id="rId5" Type="http://schemas.openxmlformats.org/officeDocument/2006/relationships/image" Target="../media/image16.png"/><Relationship Id="rId4" Type="http://schemas.openxmlformats.org/officeDocument/2006/relationships/image" Target="../media/image1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6.jpeg"/><Relationship Id="rId1" Type="http://schemas.openxmlformats.org/officeDocument/2006/relationships/slideMaster" Target="../slideMasters/slideMaster2.xml"/><Relationship Id="rId5" Type="http://schemas.openxmlformats.org/officeDocument/2006/relationships/image" Target="../media/image16.png"/><Relationship Id="rId4" Type="http://schemas.openxmlformats.org/officeDocument/2006/relationships/image" Target="../media/image15.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7.jpeg"/><Relationship Id="rId1" Type="http://schemas.openxmlformats.org/officeDocument/2006/relationships/slideMaster" Target="../slideMasters/slideMaster2.xml"/><Relationship Id="rId5" Type="http://schemas.openxmlformats.org/officeDocument/2006/relationships/image" Target="../media/image16.png"/><Relationship Id="rId4" Type="http://schemas.openxmlformats.org/officeDocument/2006/relationships/image" Target="../media/image15.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8.jpeg"/><Relationship Id="rId1" Type="http://schemas.openxmlformats.org/officeDocument/2006/relationships/slideMaster" Target="../slideMasters/slideMaster2.xml"/><Relationship Id="rId5" Type="http://schemas.openxmlformats.org/officeDocument/2006/relationships/image" Target="../media/image16.png"/><Relationship Id="rId4" Type="http://schemas.openxmlformats.org/officeDocument/2006/relationships/image" Target="../media/image15.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9.jpeg"/><Relationship Id="rId1" Type="http://schemas.openxmlformats.org/officeDocument/2006/relationships/slideMaster" Target="../slideMasters/slideMaster2.xml"/><Relationship Id="rId5" Type="http://schemas.openxmlformats.org/officeDocument/2006/relationships/image" Target="../media/image16.png"/><Relationship Id="rId4" Type="http://schemas.openxmlformats.org/officeDocument/2006/relationships/image" Target="../media/image15.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0.jpeg"/><Relationship Id="rId1" Type="http://schemas.openxmlformats.org/officeDocument/2006/relationships/slideMaster" Target="../slideMasters/slideMaster2.xml"/><Relationship Id="rId5" Type="http://schemas.openxmlformats.org/officeDocument/2006/relationships/image" Target="../media/image16.png"/><Relationship Id="rId4" Type="http://schemas.openxmlformats.org/officeDocument/2006/relationships/image" Target="../media/image15.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1.jpeg"/><Relationship Id="rId1" Type="http://schemas.openxmlformats.org/officeDocument/2006/relationships/slideMaster" Target="../slideMasters/slideMaster2.xml"/><Relationship Id="rId5" Type="http://schemas.openxmlformats.org/officeDocument/2006/relationships/image" Target="../media/image16.png"/><Relationship Id="rId4" Type="http://schemas.openxmlformats.org/officeDocument/2006/relationships/image" Target="../media/image15.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2.jpeg"/><Relationship Id="rId1" Type="http://schemas.openxmlformats.org/officeDocument/2006/relationships/slideMaster" Target="../slideMasters/slideMaster2.xml"/><Relationship Id="rId5" Type="http://schemas.openxmlformats.org/officeDocument/2006/relationships/image" Target="../media/image16.png"/><Relationship Id="rId4" Type="http://schemas.openxmlformats.org/officeDocument/2006/relationships/image" Target="../media/image15.emf"/></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3.jpeg"/><Relationship Id="rId1" Type="http://schemas.openxmlformats.org/officeDocument/2006/relationships/slideMaster" Target="../slideMasters/slideMaster2.xml"/><Relationship Id="rId5" Type="http://schemas.openxmlformats.org/officeDocument/2006/relationships/image" Target="../media/image16.png"/><Relationship Id="rId4" Type="http://schemas.openxmlformats.org/officeDocument/2006/relationships/image" Target="../media/image15.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4.jpeg"/><Relationship Id="rId1" Type="http://schemas.openxmlformats.org/officeDocument/2006/relationships/slideMaster" Target="../slideMasters/slideMaster2.xml"/><Relationship Id="rId5" Type="http://schemas.openxmlformats.org/officeDocument/2006/relationships/image" Target="../media/image16.png"/><Relationship Id="rId4" Type="http://schemas.openxmlformats.org/officeDocument/2006/relationships/image" Target="../media/image1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jp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2.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9.sv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jp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7" name="Picture 6">
            <a:extLst>
              <a:ext uri="{FF2B5EF4-FFF2-40B4-BE49-F238E27FC236}">
                <a16:creationId xmlns:a16="http://schemas.microsoft.com/office/drawing/2014/main" id="{ED0A4477-3871-4DF2-9A11-758395CBB3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6E3E4BBD-D484-4B33-8113-1E7DD1741B22}"/>
              </a:ext>
            </a:extLst>
          </p:cNvPr>
          <p:cNvSpPr txBox="1"/>
          <p:nvPr userDrawn="1"/>
        </p:nvSpPr>
        <p:spPr>
          <a:xfrm>
            <a:off x="4667251" y="5855677"/>
            <a:ext cx="3217984" cy="627864"/>
          </a:xfrm>
          <a:prstGeom prst="rect">
            <a:avLst/>
          </a:prstGeom>
          <a:solidFill>
            <a:srgbClr val="E2068C"/>
          </a:solid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www.dotnetconf.net </a:t>
            </a:r>
          </a:p>
        </p:txBody>
      </p:sp>
      <p:sp>
        <p:nvSpPr>
          <p:cNvPr id="5" name="TextBox 4">
            <a:extLst>
              <a:ext uri="{FF2B5EF4-FFF2-40B4-BE49-F238E27FC236}">
                <a16:creationId xmlns:a16="http://schemas.microsoft.com/office/drawing/2014/main" id="{8124E3C7-EE25-4A68-B374-A27EA43452E4}"/>
              </a:ext>
            </a:extLst>
          </p:cNvPr>
          <p:cNvSpPr txBox="1"/>
          <p:nvPr userDrawn="1"/>
        </p:nvSpPr>
        <p:spPr>
          <a:xfrm>
            <a:off x="8234362" y="5855677"/>
            <a:ext cx="3614737" cy="627864"/>
          </a:xfrm>
          <a:prstGeom prst="rect">
            <a:avLst/>
          </a:prstGeom>
          <a:solidFill>
            <a:srgbClr val="E2068C"/>
          </a:solid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www.dotnetconfsg.com</a:t>
            </a:r>
          </a:p>
        </p:txBody>
      </p:sp>
      <p:sp>
        <p:nvSpPr>
          <p:cNvPr id="3" name="Rectangle 2">
            <a:extLst>
              <a:ext uri="{FF2B5EF4-FFF2-40B4-BE49-F238E27FC236}">
                <a16:creationId xmlns:a16="http://schemas.microsoft.com/office/drawing/2014/main" id="{C1FD1FDD-039D-4ED4-BBDF-E280AA95FDEF}"/>
              </a:ext>
            </a:extLst>
          </p:cNvPr>
          <p:cNvSpPr/>
          <p:nvPr userDrawn="1"/>
        </p:nvSpPr>
        <p:spPr bwMode="auto">
          <a:xfrm>
            <a:off x="224493" y="2489981"/>
            <a:ext cx="7955870" cy="10480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nSpc>
                <a:spcPct val="90000"/>
              </a:lnSpc>
              <a:spcAft>
                <a:spcPts val="600"/>
              </a:spcAft>
            </a:pPr>
            <a:r>
              <a:rPr lang="en-US" sz="8000" b="1" dirty="0">
                <a:solidFill>
                  <a:schemeClr val="bg1"/>
                </a:solidFill>
                <a:latin typeface="Segoe UI Semibold" panose="020B0702040204020203" pitchFamily="34" charset="0"/>
                <a:ea typeface="Segoe UI" pitchFamily="34" charset="0"/>
                <a:cs typeface="Segoe UI Semibold" panose="020B0702040204020203" pitchFamily="34" charset="0"/>
              </a:rPr>
              <a:t>.NET </a:t>
            </a:r>
            <a:r>
              <a:rPr lang="en-US" sz="8000" b="1" kern="1200" dirty="0">
                <a:solidFill>
                  <a:schemeClr val="bg1"/>
                </a:solidFill>
                <a:latin typeface="+mj-lt"/>
                <a:ea typeface="Segoe UI" pitchFamily="34" charset="0"/>
                <a:cs typeface="Segoe UI" pitchFamily="34" charset="0"/>
              </a:rPr>
              <a:t>Conf SG ‘18</a:t>
            </a:r>
            <a:endParaRPr lang="en-US" sz="8000" b="1" kern="1200" dirty="0">
              <a:solidFill>
                <a:schemeClr val="bg1"/>
              </a:solidFill>
              <a:latin typeface="+mj-lt"/>
              <a:ea typeface="+mn-ea"/>
              <a:cs typeface="+mn-cs"/>
            </a:endParaRP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8" name="Group 7">
            <a:extLst>
              <a:ext uri="{FF2B5EF4-FFF2-40B4-BE49-F238E27FC236}">
                <a16:creationId xmlns:a16="http://schemas.microsoft.com/office/drawing/2014/main" id="{9CD858DE-5C3E-4201-B2A6-2206AE935934}"/>
              </a:ext>
            </a:extLst>
          </p:cNvPr>
          <p:cNvGrpSpPr/>
          <p:nvPr userDrawn="1"/>
        </p:nvGrpSpPr>
        <p:grpSpPr>
          <a:xfrm>
            <a:off x="8131810" y="5922334"/>
            <a:ext cx="3994928" cy="1074984"/>
            <a:chOff x="8131810" y="5922334"/>
            <a:chExt cx="3994928" cy="1074984"/>
          </a:xfrm>
        </p:grpSpPr>
        <p:pic>
          <p:nvPicPr>
            <p:cNvPr id="9" name="Graphic 8">
              <a:extLst>
                <a:ext uri="{FF2B5EF4-FFF2-40B4-BE49-F238E27FC236}">
                  <a16:creationId xmlns:a16="http://schemas.microsoft.com/office/drawing/2014/main" id="{A701715E-7A6D-4798-8829-AA510E27CF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sp>
          <p:nvSpPr>
            <p:cNvPr id="10" name="TextBox 9">
              <a:extLst>
                <a:ext uri="{FF2B5EF4-FFF2-40B4-BE49-F238E27FC236}">
                  <a16:creationId xmlns:a16="http://schemas.microsoft.com/office/drawing/2014/main" id="{F12AB34E-84A8-475F-A682-46CEF95AB135}"/>
                </a:ext>
              </a:extLst>
            </p:cNvPr>
            <p:cNvSpPr txBox="1"/>
            <p:nvPr userDrawn="1"/>
          </p:nvSpPr>
          <p:spPr>
            <a:xfrm>
              <a:off x="8131810" y="6258654"/>
              <a:ext cx="3505200" cy="738664"/>
            </a:xfrm>
            <a:prstGeom prst="rect">
              <a:avLst/>
            </a:prstGeom>
            <a:noFill/>
          </p:spPr>
          <p:txBody>
            <a:bodyPr wrap="square" lIns="182880" tIns="146304" rIns="182880" bIns="146304" rtlCol="0">
              <a:spAutoFit/>
            </a:bodyPr>
            <a:lstStyle/>
            <a:p>
              <a:pPr>
                <a:lnSpc>
                  <a:spcPct val="90000"/>
                </a:lnSpc>
                <a:spcAft>
                  <a:spcPts val="600"/>
                </a:spcAft>
              </a:pPr>
              <a:r>
                <a:rPr lang="en-US" sz="3200" b="1" dirty="0">
                  <a:solidFill>
                    <a:srgbClr val="32145A"/>
                  </a:solidFill>
                  <a:latin typeface="Segoe UI Semibold" panose="020B0702040204020203" pitchFamily="34" charset="0"/>
                  <a:ea typeface="Segoe UI" pitchFamily="34" charset="0"/>
                  <a:cs typeface="Segoe UI Semibold" panose="020B0702040204020203" pitchFamily="34" charset="0"/>
                </a:rPr>
                <a:t>.NET </a:t>
              </a:r>
              <a:r>
                <a:rPr lang="en-US" sz="3200" b="1" kern="1200" dirty="0">
                  <a:solidFill>
                    <a:srgbClr val="32145A"/>
                  </a:solidFill>
                  <a:latin typeface="+mj-lt"/>
                  <a:ea typeface="Segoe UI" pitchFamily="34" charset="0"/>
                  <a:cs typeface="Segoe UI" pitchFamily="34" charset="0"/>
                </a:rPr>
                <a:t>Conf SG ‘18</a:t>
              </a:r>
              <a:endParaRPr lang="en-US" sz="3200" b="1" dirty="0">
                <a:solidFill>
                  <a:srgbClr val="32145A"/>
                </a:solidFill>
                <a:latin typeface="+mj-lt"/>
              </a:endParaRPr>
            </a:p>
          </p:txBody>
        </p:sp>
      </p:grpSp>
    </p:spTree>
    <p:extLst>
      <p:ext uri="{BB962C8B-B14F-4D97-AF65-F5344CB8AC3E}">
        <p14:creationId xmlns:p14="http://schemas.microsoft.com/office/powerpoint/2010/main" val="3067152195"/>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843526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1873507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30042739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483414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41076793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5021723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chemeClr val="accent1"/>
                </a:solidFill>
              </a:defRPr>
            </a:lvl1pPr>
          </a:lstStyle>
          <a:p>
            <a:r>
              <a:rPr lang="en-US"/>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a:latin typeface="+mj-lt"/>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chemeClr val="accent1"/>
                </a:solidFill>
                <a:latin typeface="+mj-lt"/>
              </a:defRPr>
            </a:lvl1pPr>
          </a:lstStyle>
          <a:p>
            <a:pPr lvl="0"/>
            <a:r>
              <a:rPr lang="en-US"/>
              <a:t>Click to add a title</a:t>
            </a:r>
          </a:p>
        </p:txBody>
      </p:sp>
    </p:spTree>
    <p:extLst>
      <p:ext uri="{BB962C8B-B14F-4D97-AF65-F5344CB8AC3E}">
        <p14:creationId xmlns:p14="http://schemas.microsoft.com/office/powerpoint/2010/main" val="12667413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753274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4188373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54818067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1" name="Group 10">
            <a:extLst>
              <a:ext uri="{FF2B5EF4-FFF2-40B4-BE49-F238E27FC236}">
                <a16:creationId xmlns:a16="http://schemas.microsoft.com/office/drawing/2014/main" id="{0DD55FF7-602D-4964-B002-EFA7BD04309C}"/>
              </a:ext>
            </a:extLst>
          </p:cNvPr>
          <p:cNvGrpSpPr/>
          <p:nvPr userDrawn="1"/>
        </p:nvGrpSpPr>
        <p:grpSpPr>
          <a:xfrm>
            <a:off x="8131810" y="5922334"/>
            <a:ext cx="3994928" cy="1074984"/>
            <a:chOff x="8131810" y="5922334"/>
            <a:chExt cx="3994928" cy="1074984"/>
          </a:xfrm>
        </p:grpSpPr>
        <p:pic>
          <p:nvPicPr>
            <p:cNvPr id="12" name="Graphic 11">
              <a:extLst>
                <a:ext uri="{FF2B5EF4-FFF2-40B4-BE49-F238E27FC236}">
                  <a16:creationId xmlns:a16="http://schemas.microsoft.com/office/drawing/2014/main" id="{9AF4868F-779A-494E-853E-E3B06F99A3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sp>
          <p:nvSpPr>
            <p:cNvPr id="13" name="TextBox 12">
              <a:extLst>
                <a:ext uri="{FF2B5EF4-FFF2-40B4-BE49-F238E27FC236}">
                  <a16:creationId xmlns:a16="http://schemas.microsoft.com/office/drawing/2014/main" id="{EE072ADF-8749-43C8-9F81-7F3C4B2DCFB0}"/>
                </a:ext>
              </a:extLst>
            </p:cNvPr>
            <p:cNvSpPr txBox="1"/>
            <p:nvPr userDrawn="1"/>
          </p:nvSpPr>
          <p:spPr>
            <a:xfrm>
              <a:off x="8131810" y="6258654"/>
              <a:ext cx="3505200" cy="738664"/>
            </a:xfrm>
            <a:prstGeom prst="rect">
              <a:avLst/>
            </a:prstGeom>
            <a:noFill/>
          </p:spPr>
          <p:txBody>
            <a:bodyPr wrap="square" lIns="182880" tIns="146304" rIns="182880" bIns="146304" rtlCol="0">
              <a:spAutoFit/>
            </a:bodyPr>
            <a:lstStyle/>
            <a:p>
              <a:pPr>
                <a:lnSpc>
                  <a:spcPct val="90000"/>
                </a:lnSpc>
                <a:spcAft>
                  <a:spcPts val="600"/>
                </a:spcAft>
              </a:pPr>
              <a:r>
                <a:rPr lang="en-US" sz="3200" b="1" dirty="0">
                  <a:solidFill>
                    <a:srgbClr val="32145A"/>
                  </a:solidFill>
                  <a:latin typeface="Segoe UI Semibold" panose="020B0702040204020203" pitchFamily="34" charset="0"/>
                  <a:ea typeface="Segoe UI" pitchFamily="34" charset="0"/>
                  <a:cs typeface="Segoe UI Semibold" panose="020B0702040204020203" pitchFamily="34" charset="0"/>
                </a:rPr>
                <a:t>.NET </a:t>
              </a:r>
              <a:r>
                <a:rPr lang="en-US" sz="3200" b="1" kern="1200" dirty="0">
                  <a:solidFill>
                    <a:srgbClr val="32145A"/>
                  </a:solidFill>
                  <a:latin typeface="+mj-lt"/>
                  <a:ea typeface="Segoe UI" pitchFamily="34" charset="0"/>
                  <a:cs typeface="Segoe UI" pitchFamily="34" charset="0"/>
                </a:rPr>
                <a:t>Conf SG ‘18</a:t>
              </a:r>
              <a:endParaRPr lang="en-US" sz="3200" b="1" dirty="0">
                <a:solidFill>
                  <a:srgbClr val="32145A"/>
                </a:solidFill>
                <a:latin typeface="+mj-lt"/>
              </a:endParaRPr>
            </a:p>
          </p:txBody>
        </p:sp>
      </p:gr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a:ln w="3175">
                  <a:noFill/>
                </a:ln>
                <a:solidFill>
                  <a:schemeClr val="tx1"/>
                </a:solidFill>
                <a:effectLst/>
                <a:latin typeface="+mj-lt"/>
                <a:ea typeface="+mn-ea"/>
              </a:rPr>
              <a:t>Agenda</a:t>
            </a:r>
          </a:p>
        </p:txBody>
      </p:sp>
    </p:spTree>
    <p:extLst>
      <p:ext uri="{BB962C8B-B14F-4D97-AF65-F5344CB8AC3E}">
        <p14:creationId xmlns:p14="http://schemas.microsoft.com/office/powerpoint/2010/main" val="82153832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2066947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298938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151655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7379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06939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88490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0826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914472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953568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9A984EA7-B0B6-49AF-96FB-C5F073BF93D9}"/>
              </a:ext>
            </a:extLst>
          </p:cNvPr>
          <p:cNvSpPr>
            <a:spLocks noGrp="1"/>
          </p:cNvSpPr>
          <p:nvPr>
            <p:ph type="body" sz="quarter" idx="10" hasCustomPrompt="1"/>
          </p:nvPr>
        </p:nvSpPr>
        <p:spPr>
          <a:xfrm>
            <a:off x="269239" y="1189177"/>
            <a:ext cx="11653523" cy="627864"/>
          </a:xfrm>
        </p:spPr>
        <p:txBody>
          <a:bodyPr/>
          <a:lstStyle>
            <a:lvl1pPr marL="0" indent="0">
              <a:buNone/>
              <a:defRPr sz="4000">
                <a:gradFill>
                  <a:gsLst>
                    <a:gs pos="1250">
                      <a:schemeClr val="tx2"/>
                    </a:gs>
                    <a:gs pos="99000">
                      <a:schemeClr val="tx2"/>
                    </a:gs>
                  </a:gsLst>
                  <a:lin ang="5400000" scaled="0"/>
                </a:gradFill>
                <a:latin typeface="Consolas" panose="020B0609020204030204" pitchFamily="49" charset="0"/>
              </a:defRPr>
            </a:lvl1pPr>
            <a:lvl2pPr marL="0" indent="0">
              <a:buFontTx/>
              <a:buNone/>
              <a:defRPr sz="1961">
                <a:latin typeface="Consolas" panose="020B0609020204030204" pitchFamily="49" charset="0"/>
              </a:defRPr>
            </a:lvl2pPr>
            <a:lvl3pPr marL="224097" indent="0">
              <a:buNone/>
              <a:defRPr>
                <a:latin typeface="Consolas" panose="020B0609020204030204" pitchFamily="49" charset="0"/>
              </a:defRPr>
            </a:lvl3pPr>
            <a:lvl4pPr marL="448193" indent="0">
              <a:buNone/>
              <a:defRPr>
                <a:latin typeface="Consolas" panose="020B0609020204030204" pitchFamily="49" charset="0"/>
              </a:defRPr>
            </a:lvl4pPr>
            <a:lvl5pPr marL="672290" indent="0">
              <a:buNone/>
              <a:defRPr>
                <a:latin typeface="Consolas" panose="020B0609020204030204" pitchFamily="49" charset="0"/>
              </a:defRPr>
            </a:lvl5pPr>
          </a:lstStyle>
          <a:p>
            <a:pPr lvl="0"/>
            <a:r>
              <a:rPr lang="en-US" sz="3200" dirty="0"/>
              <a:t>Code Sample</a:t>
            </a:r>
            <a:endParaRPr lang="en-US" dirty="0"/>
          </a:p>
        </p:txBody>
      </p:sp>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grpSp>
        <p:nvGrpSpPr>
          <p:cNvPr id="7" name="Group 6">
            <a:extLst>
              <a:ext uri="{FF2B5EF4-FFF2-40B4-BE49-F238E27FC236}">
                <a16:creationId xmlns:a16="http://schemas.microsoft.com/office/drawing/2014/main" id="{2CC50D2A-AB6B-4DB3-A1C1-B3A66941D26B}"/>
              </a:ext>
            </a:extLst>
          </p:cNvPr>
          <p:cNvGrpSpPr/>
          <p:nvPr userDrawn="1"/>
        </p:nvGrpSpPr>
        <p:grpSpPr>
          <a:xfrm>
            <a:off x="8131810" y="5922334"/>
            <a:ext cx="3994928" cy="1074984"/>
            <a:chOff x="8131810" y="5922334"/>
            <a:chExt cx="3994928" cy="1074984"/>
          </a:xfrm>
        </p:grpSpPr>
        <p:pic>
          <p:nvPicPr>
            <p:cNvPr id="9" name="Graphic 8">
              <a:extLst>
                <a:ext uri="{FF2B5EF4-FFF2-40B4-BE49-F238E27FC236}">
                  <a16:creationId xmlns:a16="http://schemas.microsoft.com/office/drawing/2014/main" id="{C45317F5-47B1-4131-81D7-446E2125D6A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sp>
          <p:nvSpPr>
            <p:cNvPr id="10" name="TextBox 9">
              <a:extLst>
                <a:ext uri="{FF2B5EF4-FFF2-40B4-BE49-F238E27FC236}">
                  <a16:creationId xmlns:a16="http://schemas.microsoft.com/office/drawing/2014/main" id="{C48028D8-8CA2-4502-A4FE-03289B3B737A}"/>
                </a:ext>
              </a:extLst>
            </p:cNvPr>
            <p:cNvSpPr txBox="1"/>
            <p:nvPr userDrawn="1"/>
          </p:nvSpPr>
          <p:spPr>
            <a:xfrm>
              <a:off x="8131810" y="6258654"/>
              <a:ext cx="3505200" cy="738664"/>
            </a:xfrm>
            <a:prstGeom prst="rect">
              <a:avLst/>
            </a:prstGeom>
            <a:noFill/>
          </p:spPr>
          <p:txBody>
            <a:bodyPr wrap="square" lIns="182880" tIns="146304" rIns="182880" bIns="146304" rtlCol="0">
              <a:spAutoFit/>
            </a:bodyPr>
            <a:lstStyle/>
            <a:p>
              <a:pPr>
                <a:lnSpc>
                  <a:spcPct val="90000"/>
                </a:lnSpc>
                <a:spcAft>
                  <a:spcPts val="600"/>
                </a:spcAft>
              </a:pPr>
              <a:r>
                <a:rPr lang="en-US" sz="3200" b="1" dirty="0">
                  <a:solidFill>
                    <a:srgbClr val="32145A"/>
                  </a:solidFill>
                  <a:latin typeface="Segoe UI Semibold" panose="020B0702040204020203" pitchFamily="34" charset="0"/>
                  <a:ea typeface="Segoe UI" pitchFamily="34" charset="0"/>
                  <a:cs typeface="Segoe UI Semibold" panose="020B0702040204020203" pitchFamily="34" charset="0"/>
                </a:rPr>
                <a:t>.NET </a:t>
              </a:r>
              <a:r>
                <a:rPr lang="en-US" sz="3200" b="1" kern="1200" dirty="0">
                  <a:solidFill>
                    <a:srgbClr val="32145A"/>
                  </a:solidFill>
                  <a:latin typeface="+mj-lt"/>
                  <a:ea typeface="Segoe UI" pitchFamily="34" charset="0"/>
                  <a:cs typeface="Segoe UI" pitchFamily="34" charset="0"/>
                </a:rPr>
                <a:t>Conf SG ‘18</a:t>
              </a:r>
              <a:endParaRPr lang="en-US" sz="3200" b="1" dirty="0">
                <a:solidFill>
                  <a:srgbClr val="32145A"/>
                </a:solidFill>
                <a:latin typeface="+mj-lt"/>
              </a:endParaRPr>
            </a:p>
          </p:txBody>
        </p:sp>
      </p:gr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42263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102271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10139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5176" cy="7315200"/>
          </a:xfrm>
          <a:prstGeom prst="rect">
            <a:avLst/>
          </a:prstGeom>
        </p:spPr>
      </p:pic>
      <p:sp>
        <p:nvSpPr>
          <p:cNvPr id="15" name="Title 1"/>
          <p:cNvSpPr>
            <a:spLocks noGrp="1"/>
          </p:cNvSpPr>
          <p:nvPr>
            <p:ph type="title" hasCustomPrompt="1"/>
          </p:nvPr>
        </p:nvSpPr>
        <p:spPr>
          <a:xfrm>
            <a:off x="7849056" y="1905000"/>
            <a:ext cx="3963432" cy="2324684"/>
          </a:xfrm>
        </p:spPr>
        <p:txBody>
          <a:bodyPr>
            <a:noAutofit/>
          </a:bodyPr>
          <a:lstStyle>
            <a:lvl1pPr>
              <a:defRPr sz="13800">
                <a:latin typeface="Segoe UI Light" panose="020B0502040204020203" pitchFamily="34" charset="0"/>
                <a:cs typeface="Segoe UI Light" panose="020B0502040204020203" pitchFamily="34" charset="0"/>
              </a:defRPr>
            </a:lvl1pPr>
          </a:lstStyle>
          <a:p>
            <a:r>
              <a:rPr lang="en-US" dirty="0"/>
              <a:t>Q&amp;A</a:t>
            </a:r>
            <a:endParaRPr dirty="0"/>
          </a:p>
        </p:txBody>
      </p:sp>
    </p:spTree>
    <p:extLst>
      <p:ext uri="{BB962C8B-B14F-4D97-AF65-F5344CB8AC3E}">
        <p14:creationId xmlns:p14="http://schemas.microsoft.com/office/powerpoint/2010/main" val="3339884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Photos">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554988" y="1013246"/>
            <a:ext cx="1962944" cy="1962944"/>
          </a:xfrm>
        </p:spPr>
        <p:txBody>
          <a:bodyPr>
            <a:normAutofit/>
          </a:bodyPr>
          <a:lstStyle/>
          <a:p>
            <a:pPr lvl="0"/>
            <a:endParaRPr lang="en-US" noProof="0">
              <a:sym typeface="Roboto Regular"/>
            </a:endParaRPr>
          </a:p>
        </p:txBody>
      </p:sp>
      <p:sp>
        <p:nvSpPr>
          <p:cNvPr id="4" name="Picture Placeholder 2"/>
          <p:cNvSpPr>
            <a:spLocks noGrp="1"/>
          </p:cNvSpPr>
          <p:nvPr>
            <p:ph type="pic" sz="quarter" idx="11"/>
          </p:nvPr>
        </p:nvSpPr>
        <p:spPr>
          <a:xfrm>
            <a:off x="5168200" y="1013245"/>
            <a:ext cx="1962944" cy="1962944"/>
          </a:xfrm>
        </p:spPr>
        <p:txBody>
          <a:bodyPr>
            <a:normAutofit/>
          </a:bodyPr>
          <a:lstStyle/>
          <a:p>
            <a:pPr lvl="0"/>
            <a:endParaRPr lang="en-US" noProof="0">
              <a:sym typeface="Roboto Regular"/>
            </a:endParaRPr>
          </a:p>
        </p:txBody>
      </p:sp>
      <p:sp>
        <p:nvSpPr>
          <p:cNvPr id="5" name="Picture Placeholder 2"/>
          <p:cNvSpPr>
            <a:spLocks noGrp="1"/>
          </p:cNvSpPr>
          <p:nvPr>
            <p:ph type="pic" sz="quarter" idx="12"/>
          </p:nvPr>
        </p:nvSpPr>
        <p:spPr>
          <a:xfrm>
            <a:off x="7781411" y="1013245"/>
            <a:ext cx="1962944" cy="1962944"/>
          </a:xfrm>
        </p:spPr>
        <p:txBody>
          <a:bodyPr>
            <a:normAutofit/>
          </a:bodyPr>
          <a:lstStyle/>
          <a:p>
            <a:pPr lvl="0"/>
            <a:endParaRPr lang="en-US" noProof="0">
              <a:sym typeface="Roboto Regular"/>
            </a:endParaRPr>
          </a:p>
        </p:txBody>
      </p:sp>
      <p:sp>
        <p:nvSpPr>
          <p:cNvPr id="6" name="Picture Placeholder 2"/>
          <p:cNvSpPr>
            <a:spLocks noGrp="1"/>
          </p:cNvSpPr>
          <p:nvPr>
            <p:ph type="pic" sz="quarter" idx="13"/>
          </p:nvPr>
        </p:nvSpPr>
        <p:spPr>
          <a:xfrm>
            <a:off x="2554988" y="3474057"/>
            <a:ext cx="1962944" cy="1962944"/>
          </a:xfrm>
        </p:spPr>
        <p:txBody>
          <a:bodyPr>
            <a:normAutofit/>
          </a:bodyPr>
          <a:lstStyle/>
          <a:p>
            <a:pPr lvl="0"/>
            <a:endParaRPr lang="en-US" noProof="0">
              <a:sym typeface="Roboto Regular"/>
            </a:endParaRPr>
          </a:p>
        </p:txBody>
      </p:sp>
      <p:sp>
        <p:nvSpPr>
          <p:cNvPr id="7" name="Picture Placeholder 2"/>
          <p:cNvSpPr>
            <a:spLocks noGrp="1"/>
          </p:cNvSpPr>
          <p:nvPr>
            <p:ph type="pic" sz="quarter" idx="14"/>
          </p:nvPr>
        </p:nvSpPr>
        <p:spPr>
          <a:xfrm>
            <a:off x="5168200" y="3474057"/>
            <a:ext cx="1962944" cy="1962944"/>
          </a:xfrm>
        </p:spPr>
        <p:txBody>
          <a:bodyPr>
            <a:normAutofit/>
          </a:bodyPr>
          <a:lstStyle/>
          <a:p>
            <a:pPr lvl="0"/>
            <a:endParaRPr lang="en-US" noProof="0">
              <a:sym typeface="Roboto Regular"/>
            </a:endParaRPr>
          </a:p>
        </p:txBody>
      </p:sp>
      <p:sp>
        <p:nvSpPr>
          <p:cNvPr id="8" name="Picture Placeholder 2"/>
          <p:cNvSpPr>
            <a:spLocks noGrp="1"/>
          </p:cNvSpPr>
          <p:nvPr>
            <p:ph type="pic" sz="quarter" idx="15"/>
          </p:nvPr>
        </p:nvSpPr>
        <p:spPr>
          <a:xfrm>
            <a:off x="7781411" y="3474056"/>
            <a:ext cx="1962944" cy="1962944"/>
          </a:xfrm>
        </p:spPr>
        <p:txBody>
          <a:bodyPr>
            <a:normAutofit/>
          </a:bodyPr>
          <a:lstStyle/>
          <a:p>
            <a:pPr lvl="0"/>
            <a:endParaRPr lang="en-US" noProof="0">
              <a:sym typeface="Roboto Regular"/>
            </a:endParaRPr>
          </a:p>
        </p:txBody>
      </p:sp>
    </p:spTree>
    <p:extLst>
      <p:ext uri="{BB962C8B-B14F-4D97-AF65-F5344CB8AC3E}">
        <p14:creationId xmlns:p14="http://schemas.microsoft.com/office/powerpoint/2010/main" val="469432767"/>
      </p:ext>
    </p:extLst>
  </p:cSld>
  <p:clrMapOvr>
    <a:masterClrMapping/>
  </p:clrMapOvr>
  <p:transition spd="med"/>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1A570A-3DF6-4E73-936C-B8EFE6BE0AF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62" b="262"/>
          <a:stretch/>
        </p:blipFill>
        <p:spPr>
          <a:xfrm>
            <a:off x="1530" y="862"/>
            <a:ext cx="12188944" cy="6856281"/>
          </a:xfrm>
          <a:prstGeom prst="rect">
            <a:avLst/>
          </a:prstGeom>
        </p:spPr>
      </p:pic>
      <p:pic>
        <p:nvPicPr>
          <p:cNvPr id="4" name="MS logo white - EMF" descr="Microsoft logo white text version">
            <a:extLst>
              <a:ext uri="{FF2B5EF4-FFF2-40B4-BE49-F238E27FC236}">
                <a16:creationId xmlns:a16="http://schemas.microsoft.com/office/drawing/2014/main" id="{4D99DA5E-9A4A-407B-ACE6-5F9588DA02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white">
          <a:xfrm>
            <a:off x="584202" y="585788"/>
            <a:ext cx="1366245" cy="292608"/>
          </a:xfrm>
          <a:prstGeom prst="rect">
            <a:avLst/>
          </a:prstGeom>
        </p:spPr>
      </p:pic>
      <p:sp>
        <p:nvSpPr>
          <p:cNvPr id="5" name="Rectangle 4">
            <a:extLst>
              <a:ext uri="{FF2B5EF4-FFF2-40B4-BE49-F238E27FC236}">
                <a16:creationId xmlns:a16="http://schemas.microsoft.com/office/drawing/2014/main" id="{4951D116-D62F-4654-B645-CAA42BD9589F}"/>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667"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6" name="Picture 5">
            <a:extLst>
              <a:ext uri="{FF2B5EF4-FFF2-40B4-BE49-F238E27FC236}">
                <a16:creationId xmlns:a16="http://schemas.microsoft.com/office/drawing/2014/main" id="{BC5F3211-D2D8-4D1C-A479-5841F4A39C0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85091" y="2292759"/>
            <a:ext cx="4170171" cy="1150785"/>
          </a:xfrm>
          <a:prstGeom prst="rect">
            <a:avLst/>
          </a:prstGeom>
        </p:spPr>
      </p:pic>
    </p:spTree>
    <p:extLst>
      <p:ext uri="{BB962C8B-B14F-4D97-AF65-F5344CB8AC3E}">
        <p14:creationId xmlns:p14="http://schemas.microsoft.com/office/powerpoint/2010/main" val="4972582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Walk-in - Amsterdam">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520DE4-C5D5-4237-AEED-A2F3275F115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43500" y="0"/>
            <a:ext cx="70485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white">
          <a:xfrm>
            <a:off x="584202"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667"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85091"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2" y="4833844"/>
            <a:ext cx="3156857" cy="276999"/>
          </a:xfrm>
          <a:prstGeom prst="rect">
            <a:avLst/>
          </a:prstGeom>
        </p:spPr>
        <p:txBody>
          <a:bodyPr wrap="square" lIns="0" tIns="0" rIns="0" bIns="0">
            <a:spAutoFit/>
          </a:bodyPr>
          <a:lstStyle/>
          <a:p>
            <a:pPr marL="0" marR="0" lvl="0" indent="0" algn="l" defTabSz="932667"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Amsterdam, Netherlands</a:t>
            </a:r>
          </a:p>
        </p:txBody>
      </p:sp>
    </p:spTree>
    <p:extLst>
      <p:ext uri="{BB962C8B-B14F-4D97-AF65-F5344CB8AC3E}">
        <p14:creationId xmlns:p14="http://schemas.microsoft.com/office/powerpoint/2010/main" val="26729316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alk-in - Berli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878597-A66F-48B7-9B78-2A8098E557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white">
          <a:xfrm>
            <a:off x="584202"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667"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85091"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2" y="4833844"/>
            <a:ext cx="3156857" cy="276999"/>
          </a:xfrm>
          <a:prstGeom prst="rect">
            <a:avLst/>
          </a:prstGeom>
        </p:spPr>
        <p:txBody>
          <a:bodyPr wrap="square" lIns="0" tIns="0" rIns="0" bIns="0">
            <a:spAutoFit/>
          </a:bodyPr>
          <a:lstStyle/>
          <a:p>
            <a:pPr marL="0" marR="0" lvl="0" indent="0" algn="l" defTabSz="932667"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Berlin, Germany</a:t>
            </a:r>
          </a:p>
        </p:txBody>
      </p:sp>
    </p:spTree>
    <p:extLst>
      <p:ext uri="{BB962C8B-B14F-4D97-AF65-F5344CB8AC3E}">
        <p14:creationId xmlns:p14="http://schemas.microsoft.com/office/powerpoint/2010/main" val="3065818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Walk-in - Du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1F6481-841B-4D81-8C52-4FFBA0F6A4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white">
          <a:xfrm>
            <a:off x="584202"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667"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85091"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2" y="4833845"/>
            <a:ext cx="3156857" cy="276999"/>
          </a:xfrm>
          <a:prstGeom prst="rect">
            <a:avLst/>
          </a:prstGeom>
        </p:spPr>
        <p:txBody>
          <a:bodyPr wrap="square" lIns="0" tIns="0" rIns="0" bIns="0">
            <a:spAutoFit/>
          </a:bodyPr>
          <a:lstStyle/>
          <a:p>
            <a:pPr marL="0" marR="0" lvl="0" indent="0" algn="l" defTabSz="932667"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Dubai, United Arab Emirates</a:t>
            </a:r>
          </a:p>
        </p:txBody>
      </p:sp>
    </p:spTree>
    <p:extLst>
      <p:ext uri="{BB962C8B-B14F-4D97-AF65-F5344CB8AC3E}">
        <p14:creationId xmlns:p14="http://schemas.microsoft.com/office/powerpoint/2010/main" val="40288575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Walk-in - Hong Kong">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B37EB0-3E44-4294-88FB-CDAB5D37AB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white">
          <a:xfrm>
            <a:off x="584202"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667"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85091"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2" y="4833844"/>
            <a:ext cx="3156857" cy="276999"/>
          </a:xfrm>
          <a:prstGeom prst="rect">
            <a:avLst/>
          </a:prstGeom>
        </p:spPr>
        <p:txBody>
          <a:bodyPr wrap="square" lIns="0" tIns="0" rIns="0" bIns="0">
            <a:spAutoFit/>
          </a:bodyPr>
          <a:lstStyle/>
          <a:p>
            <a:pPr marL="0" marR="0" lvl="0" indent="0" algn="l" defTabSz="932667"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Hong Kong, China</a:t>
            </a:r>
          </a:p>
        </p:txBody>
      </p:sp>
    </p:spTree>
    <p:extLst>
      <p:ext uri="{BB962C8B-B14F-4D97-AF65-F5344CB8AC3E}">
        <p14:creationId xmlns:p14="http://schemas.microsoft.com/office/powerpoint/2010/main" val="2393489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grpSp>
        <p:nvGrpSpPr>
          <p:cNvPr id="14" name="Group 13">
            <a:extLst>
              <a:ext uri="{FF2B5EF4-FFF2-40B4-BE49-F238E27FC236}">
                <a16:creationId xmlns:a16="http://schemas.microsoft.com/office/drawing/2014/main" id="{90B85BEF-03D8-4981-9884-24CF6528E6A8}"/>
              </a:ext>
            </a:extLst>
          </p:cNvPr>
          <p:cNvGrpSpPr/>
          <p:nvPr userDrawn="1"/>
        </p:nvGrpSpPr>
        <p:grpSpPr>
          <a:xfrm>
            <a:off x="8131810" y="5922334"/>
            <a:ext cx="3994928" cy="1074984"/>
            <a:chOff x="8131810" y="5922334"/>
            <a:chExt cx="3994928" cy="1074984"/>
          </a:xfrm>
        </p:grpSpPr>
        <p:pic>
          <p:nvPicPr>
            <p:cNvPr id="15" name="Graphic 14">
              <a:extLst>
                <a:ext uri="{FF2B5EF4-FFF2-40B4-BE49-F238E27FC236}">
                  <a16:creationId xmlns:a16="http://schemas.microsoft.com/office/drawing/2014/main" id="{C09163B9-C4B3-40B2-B526-65849557614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84787" y="5922334"/>
              <a:ext cx="841951" cy="899665"/>
            </a:xfrm>
            <a:prstGeom prst="rect">
              <a:avLst/>
            </a:prstGeom>
          </p:spPr>
        </p:pic>
        <p:sp>
          <p:nvSpPr>
            <p:cNvPr id="16" name="TextBox 15">
              <a:extLst>
                <a:ext uri="{FF2B5EF4-FFF2-40B4-BE49-F238E27FC236}">
                  <a16:creationId xmlns:a16="http://schemas.microsoft.com/office/drawing/2014/main" id="{B6EA9A06-1976-4E90-80D1-CB65F40444AE}"/>
                </a:ext>
              </a:extLst>
            </p:cNvPr>
            <p:cNvSpPr txBox="1"/>
            <p:nvPr userDrawn="1"/>
          </p:nvSpPr>
          <p:spPr>
            <a:xfrm>
              <a:off x="8131810" y="6258654"/>
              <a:ext cx="3505200" cy="738664"/>
            </a:xfrm>
            <a:prstGeom prst="rect">
              <a:avLst/>
            </a:prstGeom>
            <a:noFill/>
          </p:spPr>
          <p:txBody>
            <a:bodyPr wrap="square" lIns="182880" tIns="146304" rIns="182880" bIns="146304" rtlCol="0">
              <a:spAutoFit/>
            </a:bodyPr>
            <a:lstStyle/>
            <a:p>
              <a:pPr>
                <a:lnSpc>
                  <a:spcPct val="90000"/>
                </a:lnSpc>
                <a:spcAft>
                  <a:spcPts val="600"/>
                </a:spcAft>
              </a:pPr>
              <a:r>
                <a:rPr lang="en-US" sz="3200" b="1" dirty="0">
                  <a:solidFill>
                    <a:schemeClr val="bg1"/>
                  </a:solidFill>
                  <a:latin typeface="Segoe UI Semibold" panose="020B0702040204020203" pitchFamily="34" charset="0"/>
                  <a:ea typeface="Segoe UI" pitchFamily="34" charset="0"/>
                  <a:cs typeface="Segoe UI Semibold" panose="020B0702040204020203" pitchFamily="34" charset="0"/>
                </a:rPr>
                <a:t>.NET </a:t>
              </a:r>
              <a:r>
                <a:rPr lang="en-US" sz="3200" b="1" kern="1200" dirty="0">
                  <a:solidFill>
                    <a:schemeClr val="bg1"/>
                  </a:solidFill>
                  <a:latin typeface="+mj-lt"/>
                  <a:ea typeface="Segoe UI" pitchFamily="34" charset="0"/>
                  <a:cs typeface="Segoe UI" pitchFamily="34" charset="0"/>
                </a:rPr>
                <a:t>Conf SG ‘18</a:t>
              </a:r>
              <a:endParaRPr lang="en-US" sz="3200" b="1" dirty="0">
                <a:solidFill>
                  <a:schemeClr val="bg1"/>
                </a:solidFill>
                <a:latin typeface="+mj-lt"/>
              </a:endParaRPr>
            </a:p>
          </p:txBody>
        </p:sp>
      </p:grpSp>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Walk-in - Johannesburg">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3D1353-C378-4EB9-86AA-27082DCB7C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white">
          <a:xfrm>
            <a:off x="584202"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667"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85091"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2" y="4833845"/>
            <a:ext cx="3156857" cy="276999"/>
          </a:xfrm>
          <a:prstGeom prst="rect">
            <a:avLst/>
          </a:prstGeom>
        </p:spPr>
        <p:txBody>
          <a:bodyPr wrap="square" lIns="0" tIns="0" rIns="0" bIns="0">
            <a:spAutoFit/>
          </a:bodyPr>
          <a:lstStyle/>
          <a:p>
            <a:pPr marL="0" marR="0" lvl="0" indent="0" algn="l" defTabSz="932667"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Johannesburg, South Africa</a:t>
            </a:r>
          </a:p>
        </p:txBody>
      </p:sp>
    </p:spTree>
    <p:extLst>
      <p:ext uri="{BB962C8B-B14F-4D97-AF65-F5344CB8AC3E}">
        <p14:creationId xmlns:p14="http://schemas.microsoft.com/office/powerpoint/2010/main" val="4236332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Walk-in - Londo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61230B-5238-4A52-A85A-8767C4E9ED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white">
          <a:xfrm>
            <a:off x="584202"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667"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85091"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2" y="4833844"/>
            <a:ext cx="3156857" cy="276999"/>
          </a:xfrm>
          <a:prstGeom prst="rect">
            <a:avLst/>
          </a:prstGeom>
        </p:spPr>
        <p:txBody>
          <a:bodyPr wrap="square" lIns="0" tIns="0" rIns="0" bIns="0">
            <a:spAutoFit/>
          </a:bodyPr>
          <a:lstStyle/>
          <a:p>
            <a:pPr marL="0" marR="0" lvl="0" indent="0" algn="l" defTabSz="932667"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London, England</a:t>
            </a:r>
          </a:p>
        </p:txBody>
      </p:sp>
    </p:spTree>
    <p:extLst>
      <p:ext uri="{BB962C8B-B14F-4D97-AF65-F5344CB8AC3E}">
        <p14:creationId xmlns:p14="http://schemas.microsoft.com/office/powerpoint/2010/main" val="1481338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Walk-in - Mexico City">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AAC206-0445-4EDF-BDD9-EDE7806E884E}"/>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bwMode="white">
          <a:xfrm>
            <a:off x="584202"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667"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85091"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2" y="4833844"/>
            <a:ext cx="3156857" cy="276999"/>
          </a:xfrm>
          <a:prstGeom prst="rect">
            <a:avLst/>
          </a:prstGeom>
        </p:spPr>
        <p:txBody>
          <a:bodyPr wrap="square" lIns="0" tIns="0" rIns="0" bIns="0">
            <a:spAutoFit/>
          </a:bodyPr>
          <a:lstStyle/>
          <a:p>
            <a:pPr marL="0" marR="0" lvl="0" indent="0" algn="l" defTabSz="932667"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Mexico City, Mexico</a:t>
            </a:r>
          </a:p>
        </p:txBody>
      </p:sp>
    </p:spTree>
    <p:extLst>
      <p:ext uri="{BB962C8B-B14F-4D97-AF65-F5344CB8AC3E}">
        <p14:creationId xmlns:p14="http://schemas.microsoft.com/office/powerpoint/2010/main" val="21807270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Walk-in - Mila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5F18C4-D875-4888-9D49-9BF2F9BF62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white">
          <a:xfrm>
            <a:off x="584202"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667"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85091"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2" y="4833844"/>
            <a:ext cx="3156857" cy="276999"/>
          </a:xfrm>
          <a:prstGeom prst="rect">
            <a:avLst/>
          </a:prstGeom>
        </p:spPr>
        <p:txBody>
          <a:bodyPr wrap="square" lIns="0" tIns="0" rIns="0" bIns="0">
            <a:spAutoFit/>
          </a:bodyPr>
          <a:lstStyle/>
          <a:p>
            <a:pPr marL="0" marR="0" lvl="0" indent="0" algn="l" defTabSz="932667"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Milan, Italy</a:t>
            </a:r>
          </a:p>
        </p:txBody>
      </p:sp>
    </p:spTree>
    <p:extLst>
      <p:ext uri="{BB962C8B-B14F-4D97-AF65-F5344CB8AC3E}">
        <p14:creationId xmlns:p14="http://schemas.microsoft.com/office/powerpoint/2010/main" val="2045227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 Mum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5B27BE-ECE9-4194-B764-AB074B9C1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white">
          <a:xfrm>
            <a:off x="584202"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667"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85091"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2" y="4833844"/>
            <a:ext cx="3156857" cy="276999"/>
          </a:xfrm>
          <a:prstGeom prst="rect">
            <a:avLst/>
          </a:prstGeom>
        </p:spPr>
        <p:txBody>
          <a:bodyPr wrap="square" lIns="0" tIns="0" rIns="0" bIns="0">
            <a:spAutoFit/>
          </a:bodyPr>
          <a:lstStyle/>
          <a:p>
            <a:pPr marL="0" marR="0" lvl="0" indent="0" algn="l" defTabSz="932667"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Mumbai, India</a:t>
            </a:r>
          </a:p>
        </p:txBody>
      </p:sp>
    </p:spTree>
    <p:extLst>
      <p:ext uri="{BB962C8B-B14F-4D97-AF65-F5344CB8AC3E}">
        <p14:creationId xmlns:p14="http://schemas.microsoft.com/office/powerpoint/2010/main" val="3760785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Walk-in - Sao Paul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960B1E-2ECE-4161-826E-E07FFB783B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white">
          <a:xfrm>
            <a:off x="584202"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667"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85091"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2" y="4833844"/>
            <a:ext cx="3156857" cy="276999"/>
          </a:xfrm>
          <a:prstGeom prst="rect">
            <a:avLst/>
          </a:prstGeom>
        </p:spPr>
        <p:txBody>
          <a:bodyPr wrap="square" lIns="0" tIns="0" rIns="0" bIns="0">
            <a:spAutoFit/>
          </a:bodyPr>
          <a:lstStyle/>
          <a:p>
            <a:pPr marL="0" marR="0" lvl="0" indent="0" algn="l" defTabSz="932667"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Sao Paulo, Brazil</a:t>
            </a:r>
          </a:p>
        </p:txBody>
      </p:sp>
    </p:spTree>
    <p:extLst>
      <p:ext uri="{BB962C8B-B14F-4D97-AF65-F5344CB8AC3E}">
        <p14:creationId xmlns:p14="http://schemas.microsoft.com/office/powerpoint/2010/main" val="19830494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Walk-in - Seoul">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D0730D-9B43-46AB-B403-5767B2053A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white">
          <a:xfrm>
            <a:off x="584202"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667"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85091"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2" y="4833844"/>
            <a:ext cx="3156857" cy="276999"/>
          </a:xfrm>
          <a:prstGeom prst="rect">
            <a:avLst/>
          </a:prstGeom>
        </p:spPr>
        <p:txBody>
          <a:bodyPr wrap="square" lIns="0" tIns="0" rIns="0" bIns="0">
            <a:spAutoFit/>
          </a:bodyPr>
          <a:lstStyle/>
          <a:p>
            <a:pPr marL="0" marR="0" lvl="0" indent="0" algn="l" defTabSz="932667"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Seoul, South Korea</a:t>
            </a:r>
          </a:p>
        </p:txBody>
      </p:sp>
    </p:spTree>
    <p:extLst>
      <p:ext uri="{BB962C8B-B14F-4D97-AF65-F5344CB8AC3E}">
        <p14:creationId xmlns:p14="http://schemas.microsoft.com/office/powerpoint/2010/main" val="826616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Walk-in - Singapor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CA139-FA58-4871-B272-49F8EFF504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white">
          <a:xfrm>
            <a:off x="584202"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667"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85091"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2" y="4833844"/>
            <a:ext cx="3156857" cy="276999"/>
          </a:xfrm>
          <a:prstGeom prst="rect">
            <a:avLst/>
          </a:prstGeom>
        </p:spPr>
        <p:txBody>
          <a:bodyPr wrap="square" lIns="0" tIns="0" rIns="0" bIns="0">
            <a:spAutoFit/>
          </a:bodyPr>
          <a:lstStyle/>
          <a:p>
            <a:pPr marL="0" marR="0" lvl="0" indent="0" algn="l" defTabSz="932667"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Singapore</a:t>
            </a:r>
          </a:p>
        </p:txBody>
      </p:sp>
    </p:spTree>
    <p:extLst>
      <p:ext uri="{BB962C8B-B14F-4D97-AF65-F5344CB8AC3E}">
        <p14:creationId xmlns:p14="http://schemas.microsoft.com/office/powerpoint/2010/main" val="1608249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Walk-in - Stockholm">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41C468-E45A-4CEB-B1A0-6BEB92654B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white">
          <a:xfrm>
            <a:off x="584202"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667"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85091"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2" y="4833844"/>
            <a:ext cx="3156857" cy="276999"/>
          </a:xfrm>
          <a:prstGeom prst="rect">
            <a:avLst/>
          </a:prstGeom>
        </p:spPr>
        <p:txBody>
          <a:bodyPr wrap="square" lIns="0" tIns="0" rIns="0" bIns="0">
            <a:spAutoFit/>
          </a:bodyPr>
          <a:lstStyle/>
          <a:p>
            <a:pPr marL="0" marR="0" lvl="0" indent="0" algn="l" defTabSz="932667"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Stockholm, Sweden</a:t>
            </a:r>
          </a:p>
        </p:txBody>
      </p:sp>
    </p:spTree>
    <p:extLst>
      <p:ext uri="{BB962C8B-B14F-4D97-AF65-F5344CB8AC3E}">
        <p14:creationId xmlns:p14="http://schemas.microsoft.com/office/powerpoint/2010/main" val="24308324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Walk-in - Sydney">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3DC6CE-A6D7-4134-BECB-AD7626BF76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white">
          <a:xfrm>
            <a:off x="584202"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667"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85091"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2" y="4833844"/>
            <a:ext cx="3156857" cy="276999"/>
          </a:xfrm>
          <a:prstGeom prst="rect">
            <a:avLst/>
          </a:prstGeom>
        </p:spPr>
        <p:txBody>
          <a:bodyPr wrap="square" lIns="0" tIns="0" rIns="0" bIns="0">
            <a:spAutoFit/>
          </a:bodyPr>
          <a:lstStyle/>
          <a:p>
            <a:pPr marL="0" marR="0" lvl="0" indent="0" algn="l" defTabSz="932667"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Sydney, Australia</a:t>
            </a:r>
          </a:p>
        </p:txBody>
      </p:sp>
    </p:spTree>
    <p:extLst>
      <p:ext uri="{BB962C8B-B14F-4D97-AF65-F5344CB8AC3E}">
        <p14:creationId xmlns:p14="http://schemas.microsoft.com/office/powerpoint/2010/main" val="35137319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4E11EFB-6F04-48E9-83F9-A2E0836F4587}"/>
              </a:ext>
            </a:extLst>
          </p:cNvPr>
          <p:cNvGrpSpPr/>
          <p:nvPr userDrawn="1"/>
        </p:nvGrpSpPr>
        <p:grpSpPr>
          <a:xfrm>
            <a:off x="8131810" y="5922334"/>
            <a:ext cx="3994928" cy="1074984"/>
            <a:chOff x="8131810" y="5922334"/>
            <a:chExt cx="3994928" cy="1074984"/>
          </a:xfrm>
        </p:grpSpPr>
        <p:pic>
          <p:nvPicPr>
            <p:cNvPr id="6" name="Graphic 5">
              <a:extLst>
                <a:ext uri="{FF2B5EF4-FFF2-40B4-BE49-F238E27FC236}">
                  <a16:creationId xmlns:a16="http://schemas.microsoft.com/office/drawing/2014/main" id="{764596A3-CC81-4F3D-B8AE-9D77F109D37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sp>
          <p:nvSpPr>
            <p:cNvPr id="7" name="TextBox 6">
              <a:extLst>
                <a:ext uri="{FF2B5EF4-FFF2-40B4-BE49-F238E27FC236}">
                  <a16:creationId xmlns:a16="http://schemas.microsoft.com/office/drawing/2014/main" id="{5A87097D-84C1-465F-BD68-06D6C85024B6}"/>
                </a:ext>
              </a:extLst>
            </p:cNvPr>
            <p:cNvSpPr txBox="1"/>
            <p:nvPr userDrawn="1"/>
          </p:nvSpPr>
          <p:spPr>
            <a:xfrm>
              <a:off x="8131810" y="6258654"/>
              <a:ext cx="3505200" cy="738664"/>
            </a:xfrm>
            <a:prstGeom prst="rect">
              <a:avLst/>
            </a:prstGeom>
            <a:noFill/>
          </p:spPr>
          <p:txBody>
            <a:bodyPr wrap="square" lIns="182880" tIns="146304" rIns="182880" bIns="146304" rtlCol="0">
              <a:spAutoFit/>
            </a:bodyPr>
            <a:lstStyle/>
            <a:p>
              <a:pPr>
                <a:lnSpc>
                  <a:spcPct val="90000"/>
                </a:lnSpc>
                <a:spcAft>
                  <a:spcPts val="600"/>
                </a:spcAft>
              </a:pPr>
              <a:r>
                <a:rPr lang="en-US" sz="3200" b="1" dirty="0">
                  <a:solidFill>
                    <a:schemeClr val="bg1"/>
                  </a:solidFill>
                  <a:latin typeface="Segoe UI Semibold" panose="020B0702040204020203" pitchFamily="34" charset="0"/>
                  <a:ea typeface="Segoe UI" pitchFamily="34" charset="0"/>
                  <a:cs typeface="Segoe UI Semibold" panose="020B0702040204020203" pitchFamily="34" charset="0"/>
                </a:rPr>
                <a:t>.NET </a:t>
              </a:r>
              <a:r>
                <a:rPr lang="en-US" sz="3200" b="1" kern="1200" dirty="0">
                  <a:solidFill>
                    <a:schemeClr val="bg1"/>
                  </a:solidFill>
                  <a:latin typeface="+mj-lt"/>
                  <a:ea typeface="Segoe UI" pitchFamily="34" charset="0"/>
                  <a:cs typeface="Segoe UI" pitchFamily="34" charset="0"/>
                </a:rPr>
                <a:t>Conf SG ‘18</a:t>
              </a:r>
              <a:endParaRPr lang="en-US" sz="3200" b="1" dirty="0">
                <a:solidFill>
                  <a:schemeClr val="bg1"/>
                </a:solidFill>
                <a:latin typeface="+mj-lt"/>
              </a:endParaRPr>
            </a:p>
          </p:txBody>
        </p:sp>
      </p:grpSp>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Walk-in - Tel Aviv">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04AACE-461C-46C6-98CC-EB9A5FE54B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white">
          <a:xfrm>
            <a:off x="584202"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667"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85091"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2" y="4833844"/>
            <a:ext cx="3156857" cy="276999"/>
          </a:xfrm>
          <a:prstGeom prst="rect">
            <a:avLst/>
          </a:prstGeom>
        </p:spPr>
        <p:txBody>
          <a:bodyPr wrap="square" lIns="0" tIns="0" rIns="0" bIns="0">
            <a:spAutoFit/>
          </a:bodyPr>
          <a:lstStyle/>
          <a:p>
            <a:pPr marL="0" marR="0" lvl="0" indent="0" algn="l" defTabSz="932667"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Tel Aviv, Israel</a:t>
            </a:r>
          </a:p>
        </p:txBody>
      </p:sp>
    </p:spTree>
    <p:extLst>
      <p:ext uri="{BB962C8B-B14F-4D97-AF65-F5344CB8AC3E}">
        <p14:creationId xmlns:p14="http://schemas.microsoft.com/office/powerpoint/2010/main" val="1357038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Walk-in - Toront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7FA061-FC66-4293-AF90-9EA2AD87F3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white">
          <a:xfrm>
            <a:off x="584202"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667"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85091"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2" y="4833844"/>
            <a:ext cx="3156857" cy="276999"/>
          </a:xfrm>
          <a:prstGeom prst="rect">
            <a:avLst/>
          </a:prstGeom>
        </p:spPr>
        <p:txBody>
          <a:bodyPr wrap="square" lIns="0" tIns="0" rIns="0" bIns="0">
            <a:spAutoFit/>
          </a:bodyPr>
          <a:lstStyle/>
          <a:p>
            <a:pPr marL="0" marR="0" lvl="0" indent="0" algn="l" defTabSz="932667"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Toronto, Ontario</a:t>
            </a:r>
          </a:p>
        </p:txBody>
      </p:sp>
    </p:spTree>
    <p:extLst>
      <p:ext uri="{BB962C8B-B14F-4D97-AF65-F5344CB8AC3E}">
        <p14:creationId xmlns:p14="http://schemas.microsoft.com/office/powerpoint/2010/main" val="23397113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Walk-in - Washington, D.C.">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1E02D8-5C05-4272-BA0F-0E2969F9F7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white">
          <a:xfrm>
            <a:off x="584202"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667"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85091"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2" y="4833844"/>
            <a:ext cx="3156857" cy="276999"/>
          </a:xfrm>
          <a:prstGeom prst="rect">
            <a:avLst/>
          </a:prstGeom>
        </p:spPr>
        <p:txBody>
          <a:bodyPr wrap="square" lIns="0" tIns="0" rIns="0" bIns="0">
            <a:spAutoFit/>
          </a:bodyPr>
          <a:lstStyle/>
          <a:p>
            <a:pPr marL="0" marR="0" lvl="0" indent="0" algn="l" defTabSz="932667"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Washington, D.C.</a:t>
            </a:r>
          </a:p>
        </p:txBody>
      </p:sp>
    </p:spTree>
    <p:extLst>
      <p:ext uri="{BB962C8B-B14F-4D97-AF65-F5344CB8AC3E}">
        <p14:creationId xmlns:p14="http://schemas.microsoft.com/office/powerpoint/2010/main" val="15722698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844861-E1A0-40D6-8C8C-27C4D41A8EC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62" b="262"/>
          <a:stretch/>
        </p:blipFill>
        <p:spPr>
          <a:xfrm>
            <a:off x="1530" y="862"/>
            <a:ext cx="12188944" cy="6856281"/>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white">
          <a:xfrm>
            <a:off x="584202" y="585788"/>
            <a:ext cx="1366245" cy="292608"/>
          </a:xfrm>
          <a:prstGeom prst="rect">
            <a:avLst/>
          </a:prstGeom>
        </p:spPr>
      </p:pic>
      <p:sp>
        <p:nvSpPr>
          <p:cNvPr id="9" name="Title 1"/>
          <p:cNvSpPr>
            <a:spLocks noGrp="1"/>
          </p:cNvSpPr>
          <p:nvPr>
            <p:ph type="title" hasCustomPrompt="1"/>
          </p:nvPr>
        </p:nvSpPr>
        <p:spPr bwMode="white">
          <a:xfrm>
            <a:off x="584200" y="2979778"/>
            <a:ext cx="75895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2"/>
            <a:ext cx="75895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2694256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mp; Non-bulleted text">
    <p:bg bwMode="black">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bwMode="white"/>
        <p:txBody>
          <a:bodyPr/>
          <a:lstStyle/>
          <a:p>
            <a:r>
              <a:rPr lang="en-US"/>
              <a:t>Click to edit Master title style</a:t>
            </a:r>
            <a:endParaRPr lang="en-US" dirty="0"/>
          </a:p>
        </p:txBody>
      </p:sp>
      <p:sp>
        <p:nvSpPr>
          <p:cNvPr id="4" name="Text Placeholder 3"/>
          <p:cNvSpPr>
            <a:spLocks noGrp="1"/>
          </p:cNvSpPr>
          <p:nvPr>
            <p:ph type="body" sz="quarter" idx="10"/>
          </p:nvPr>
        </p:nvSpPr>
        <p:spPr bwMode="white">
          <a:xfrm>
            <a:off x="586390" y="1434370"/>
            <a:ext cx="11018520" cy="1612728"/>
          </a:xfrm>
        </p:spPr>
        <p:txBody>
          <a:bodyPr wrap="square">
            <a:spAutoFit/>
          </a:bodyPr>
          <a:lstStyle>
            <a:lvl1pPr marL="0" indent="0">
              <a:buNone/>
              <a:defRPr/>
            </a:lvl1pPr>
            <a:lvl2pPr marL="228582" indent="0">
              <a:buNone/>
              <a:defRPr/>
            </a:lvl2pPr>
            <a:lvl3pPr marL="457163" indent="0">
              <a:buNone/>
              <a:defRPr/>
            </a:lvl3pPr>
            <a:lvl4pPr marL="685746" indent="0">
              <a:buNone/>
              <a:defRPr/>
            </a:lvl4pPr>
            <a:lvl5pPr marL="91432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560107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nd Content">
    <p:bg bwMode="black">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bwMode="white"/>
        <p:txBody>
          <a:bodyPr/>
          <a:lstStyle/>
          <a:p>
            <a:r>
              <a:rPr lang="en-US"/>
              <a:t>Click to edit Master title style</a:t>
            </a:r>
            <a:endParaRPr lang="en-US" dirty="0"/>
          </a:p>
        </p:txBody>
      </p:sp>
      <p:sp>
        <p:nvSpPr>
          <p:cNvPr id="3" name="Text Placeholder 2"/>
          <p:cNvSpPr>
            <a:spLocks noGrp="1"/>
          </p:cNvSpPr>
          <p:nvPr>
            <p:ph type="body" sz="quarter" idx="10"/>
          </p:nvPr>
        </p:nvSpPr>
        <p:spPr bwMode="white">
          <a:xfrm>
            <a:off x="584200" y="1435497"/>
            <a:ext cx="11018520" cy="16127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29048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bwMode="black">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bwMode="white"/>
        <p:txBody>
          <a:bodyPr/>
          <a:lstStyle/>
          <a:p>
            <a:r>
              <a:rPr lang="en-US"/>
              <a:t>Click to edit Master title style</a:t>
            </a:r>
          </a:p>
        </p:txBody>
      </p:sp>
      <p:sp>
        <p:nvSpPr>
          <p:cNvPr id="4" name="Text Placeholder 3"/>
          <p:cNvSpPr>
            <a:spLocks noGrp="1"/>
          </p:cNvSpPr>
          <p:nvPr>
            <p:ph type="body" sz="quarter" idx="10"/>
          </p:nvPr>
        </p:nvSpPr>
        <p:spPr bwMode="white">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68" indent="0">
              <a:buFont typeface="Wingdings" panose="05000000000000000000" pitchFamily="2" charset="2"/>
              <a:buNone/>
              <a:defRPr sz="2000" b="0"/>
            </a:lvl2pPr>
            <a:lvl3pPr marL="450814" indent="0">
              <a:buFont typeface="Wingdings" panose="05000000000000000000" pitchFamily="2" charset="2"/>
              <a:buNone/>
              <a:tabLst/>
              <a:defRPr sz="1600" b="0"/>
            </a:lvl3pPr>
            <a:lvl4pPr marL="652410" indent="0">
              <a:buFont typeface="Wingdings" panose="05000000000000000000" pitchFamily="2" charset="2"/>
              <a:buNone/>
              <a:defRPr sz="1400" b="0"/>
            </a:lvl4pPr>
            <a:lvl5pPr marL="85400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bwMode="white">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68" indent="0">
              <a:buFont typeface="Wingdings" panose="05000000000000000000" pitchFamily="2" charset="2"/>
              <a:buNone/>
              <a:defRPr sz="2000" b="0"/>
            </a:lvl2pPr>
            <a:lvl3pPr marL="450814" indent="0">
              <a:buFont typeface="Wingdings" panose="05000000000000000000" pitchFamily="2" charset="2"/>
              <a:buNone/>
              <a:tabLst/>
              <a:defRPr sz="1600" b="0"/>
            </a:lvl3pPr>
            <a:lvl4pPr marL="652410" indent="0">
              <a:buFont typeface="Wingdings" panose="05000000000000000000" pitchFamily="2" charset="2"/>
              <a:buNone/>
              <a:defRPr sz="1400" b="0"/>
            </a:lvl4pPr>
            <a:lvl5pPr marL="85400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3862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Bullet text">
    <p:bg bwMode="black">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bwMode="white"/>
        <p:txBody>
          <a:bodyPr/>
          <a:lstStyle/>
          <a:p>
            <a:r>
              <a:rPr lang="en-US"/>
              <a:t>Click to edit Master title style</a:t>
            </a:r>
          </a:p>
        </p:txBody>
      </p:sp>
      <p:sp>
        <p:nvSpPr>
          <p:cNvPr id="4" name="Text Placeholder 3"/>
          <p:cNvSpPr>
            <a:spLocks noGrp="1"/>
          </p:cNvSpPr>
          <p:nvPr>
            <p:ph type="body" sz="quarter" idx="10"/>
          </p:nvPr>
        </p:nvSpPr>
        <p:spPr bwMode="white">
          <a:xfrm>
            <a:off x="584200" y="1437481"/>
            <a:ext cx="5212080" cy="1649682"/>
          </a:xfrm>
        </p:spPr>
        <p:txBody>
          <a:bodyPr wrap="square">
            <a:spAutoFit/>
          </a:bodyPr>
          <a:lstStyle>
            <a:lvl1pPr marL="231757" indent="-231757">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04" indent="-171436">
              <a:buFont typeface="Wingdings" panose="05000000000000000000" pitchFamily="2" charset="2"/>
              <a:buChar char=""/>
              <a:defRPr sz="2000" b="0"/>
            </a:lvl2pPr>
            <a:lvl3pPr marL="639713" indent="-188898">
              <a:buFont typeface="Wingdings" panose="05000000000000000000" pitchFamily="2" charset="2"/>
              <a:buChar char=""/>
              <a:tabLst/>
              <a:defRPr sz="1600" b="0"/>
            </a:lvl3pPr>
            <a:lvl4pPr marL="828609" indent="-176199">
              <a:buFont typeface="Wingdings" panose="05000000000000000000" pitchFamily="2" charset="2"/>
              <a:buChar char=""/>
              <a:defRPr sz="1400" b="0"/>
            </a:lvl4pPr>
            <a:lvl5pPr marL="1023856" indent="-16985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bwMode="white">
          <a:xfrm>
            <a:off x="6389914" y="1437481"/>
            <a:ext cx="5212080" cy="1649682"/>
          </a:xfrm>
        </p:spPr>
        <p:txBody>
          <a:bodyPr wrap="square">
            <a:spAutoFit/>
          </a:bodyPr>
          <a:lstStyle>
            <a:lvl1pPr marL="231757" indent="-231757">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04" indent="-171436">
              <a:buFont typeface="Wingdings" panose="05000000000000000000" pitchFamily="2" charset="2"/>
              <a:buChar char=""/>
              <a:defRPr sz="2000" b="0"/>
            </a:lvl2pPr>
            <a:lvl3pPr marL="639713" indent="-188898">
              <a:buFont typeface="Wingdings" panose="05000000000000000000" pitchFamily="2" charset="2"/>
              <a:buChar char=""/>
              <a:tabLst/>
              <a:defRPr sz="1600" b="0"/>
            </a:lvl3pPr>
            <a:lvl4pPr marL="828609" indent="-176199">
              <a:buFont typeface="Wingdings" panose="05000000000000000000" pitchFamily="2" charset="2"/>
              <a:buChar char=""/>
              <a:defRPr sz="1400" b="0"/>
            </a:lvl4pPr>
            <a:lvl5pPr marL="1023856" indent="-16985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1666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p:bg bwMode="black">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04444210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mall title - half page">
    <p:bg bwMode="black">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bwMode="white">
          <a:xfrm>
            <a:off x="584202"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759931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BD46186-92AB-4C92-90F5-B3BC721807A6}"/>
              </a:ext>
            </a:extLst>
          </p:cNvPr>
          <p:cNvGrpSpPr/>
          <p:nvPr userDrawn="1"/>
        </p:nvGrpSpPr>
        <p:grpSpPr>
          <a:xfrm>
            <a:off x="8131810" y="5922334"/>
            <a:ext cx="3994928" cy="1074984"/>
            <a:chOff x="8131810" y="5922334"/>
            <a:chExt cx="3994928" cy="1074984"/>
          </a:xfrm>
        </p:grpSpPr>
        <p:pic>
          <p:nvPicPr>
            <p:cNvPr id="6" name="Graphic 5">
              <a:extLst>
                <a:ext uri="{FF2B5EF4-FFF2-40B4-BE49-F238E27FC236}">
                  <a16:creationId xmlns:a16="http://schemas.microsoft.com/office/drawing/2014/main" id="{FDB631E5-B352-487F-B14C-6DFFBDA7B4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sp>
          <p:nvSpPr>
            <p:cNvPr id="7" name="TextBox 6">
              <a:extLst>
                <a:ext uri="{FF2B5EF4-FFF2-40B4-BE49-F238E27FC236}">
                  <a16:creationId xmlns:a16="http://schemas.microsoft.com/office/drawing/2014/main" id="{7830F4C0-F417-4DD5-B2F5-306AB1EE0E93}"/>
                </a:ext>
              </a:extLst>
            </p:cNvPr>
            <p:cNvSpPr txBox="1"/>
            <p:nvPr userDrawn="1"/>
          </p:nvSpPr>
          <p:spPr>
            <a:xfrm>
              <a:off x="8131810" y="6258654"/>
              <a:ext cx="3505200" cy="738664"/>
            </a:xfrm>
            <a:prstGeom prst="rect">
              <a:avLst/>
            </a:prstGeom>
            <a:noFill/>
          </p:spPr>
          <p:txBody>
            <a:bodyPr wrap="square" lIns="182880" tIns="146304" rIns="182880" bIns="146304" rtlCol="0">
              <a:spAutoFit/>
            </a:bodyPr>
            <a:lstStyle/>
            <a:p>
              <a:pPr>
                <a:lnSpc>
                  <a:spcPct val="90000"/>
                </a:lnSpc>
                <a:spcAft>
                  <a:spcPts val="600"/>
                </a:spcAft>
              </a:pPr>
              <a:r>
                <a:rPr lang="en-US" sz="3200" b="1" dirty="0">
                  <a:solidFill>
                    <a:srgbClr val="32145A"/>
                  </a:solidFill>
                  <a:latin typeface="Segoe UI Semibold" panose="020B0702040204020203" pitchFamily="34" charset="0"/>
                  <a:ea typeface="Segoe UI" pitchFamily="34" charset="0"/>
                  <a:cs typeface="Segoe UI Semibold" panose="020B0702040204020203" pitchFamily="34" charset="0"/>
                </a:rPr>
                <a:t>.NET </a:t>
              </a:r>
              <a:r>
                <a:rPr lang="en-US" sz="3200" b="1" kern="1200" dirty="0">
                  <a:solidFill>
                    <a:srgbClr val="32145A"/>
                  </a:solidFill>
                  <a:latin typeface="+mj-lt"/>
                  <a:ea typeface="Segoe UI" pitchFamily="34" charset="0"/>
                  <a:cs typeface="Segoe UI" pitchFamily="34" charset="0"/>
                </a:rPr>
                <a:t>Conf SG ‘18</a:t>
              </a:r>
              <a:endParaRPr lang="en-US" sz="3200" b="1" dirty="0">
                <a:solidFill>
                  <a:srgbClr val="32145A"/>
                </a:solidFill>
                <a:latin typeface="+mj-lt"/>
              </a:endParaRPr>
            </a:p>
          </p:txBody>
        </p:sp>
      </p:grpSp>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 Square Photo ">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4202"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bwMode="white">
          <a:xfrm>
            <a:off x="584202" y="3535542"/>
            <a:ext cx="4162425" cy="307777"/>
          </a:xfrm>
        </p:spPr>
        <p:txBody>
          <a:bodyPr/>
          <a:lstStyle>
            <a:lvl1pPr marL="0" indent="0">
              <a:buNone/>
              <a:defRPr sz="2000">
                <a:latin typeface="+mn-lt"/>
              </a:defRPr>
            </a:lvl1pPr>
            <a:lvl2pPr marL="228582" indent="0">
              <a:buNone/>
              <a:defRPr/>
            </a:lvl2pPr>
            <a:lvl3pPr marL="457163" indent="0">
              <a:buNone/>
              <a:defRPr/>
            </a:lvl3pPr>
            <a:lvl4pPr marL="661935" indent="0">
              <a:buNone/>
              <a:defRPr/>
            </a:lvl4pPr>
            <a:lvl5pPr marL="855595"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9839440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quare Photo ">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4027" y="2875004"/>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602000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quare Photo 2">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5758322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Demo slide">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5216" y="3033223"/>
            <a:ext cx="9144000" cy="498598"/>
          </a:xfrm>
          <a:noFill/>
        </p:spPr>
        <p:txBody>
          <a:bodyPr lIns="0" tIns="0" rIns="0" bIns="0" anchor="b" anchorCtr="0">
            <a:spAutoFit/>
          </a:bodyPr>
          <a:lstStyle>
            <a:lvl1pPr algn="l" defTabSz="932667"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bwMode="white">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3625208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Video slide">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5216" y="3035808"/>
            <a:ext cx="9144000" cy="498598"/>
          </a:xfrm>
          <a:noFill/>
        </p:spPr>
        <p:txBody>
          <a:bodyPr lIns="0" tIns="0" rIns="0" bIns="0" anchor="b" anchorCtr="0">
            <a:spAutoFit/>
          </a:bodyPr>
          <a:lstStyle>
            <a:lvl1pPr algn="l" defTabSz="932667"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199088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Section Title">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5216" y="3035808"/>
            <a:ext cx="9144000" cy="498598"/>
          </a:xfrm>
          <a:noFill/>
        </p:spPr>
        <p:txBody>
          <a:bodyPr lIns="0" tIns="0" rIns="0" bIns="0" anchor="b" anchorCtr="0">
            <a:spAutoFit/>
          </a:bodyPr>
          <a:lstStyle>
            <a:lvl1pPr algn="l" defTabSz="932667"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6872393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p:bg bwMode="black">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48918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veloper Code Layout">
    <p:bg bwMode="black">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bwMode="white"/>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bwMode="white">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2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60"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98"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1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881094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Closing logo slide">
    <p:bg bwMode="black">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white">
          <a:xfrm>
            <a:off x="58420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16"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584202" y="585788"/>
            <a:ext cx="1366245" cy="292608"/>
          </a:xfrm>
          <a:prstGeom prst="rect">
            <a:avLst/>
          </a:prstGeom>
        </p:spPr>
      </p:pic>
    </p:spTree>
    <p:extLst>
      <p:ext uri="{BB962C8B-B14F-4D97-AF65-F5344CB8AC3E}">
        <p14:creationId xmlns:p14="http://schemas.microsoft.com/office/powerpoint/2010/main" val="39536601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90"/>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3"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542317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1_Two Column 2-color Non-bulleted">
    <p:spTree>
      <p:nvGrpSpPr>
        <p:cNvPr id="1" name=""/>
        <p:cNvGrpSpPr/>
        <p:nvPr/>
      </p:nvGrpSpPr>
      <p:grpSpPr>
        <a:xfrm>
          <a:off x="0" y="0"/>
          <a:ext cx="0" cy="0"/>
          <a:chOff x="0" y="0"/>
          <a:chExt cx="0" cy="0"/>
        </a:xfrm>
      </p:grpSpPr>
      <p:sp>
        <p:nvSpPr>
          <p:cNvPr id="62" name="Title Text"/>
          <p:cNvSpPr txBox="1">
            <a:spLocks noGrp="1"/>
          </p:cNvSpPr>
          <p:nvPr>
            <p:ph type="title"/>
          </p:nvPr>
        </p:nvSpPr>
        <p:spPr>
          <a:xfrm>
            <a:off x="269451" y="381000"/>
            <a:ext cx="11662636" cy="685800"/>
          </a:xfrm>
          <a:prstGeom prst="rect">
            <a:avLst/>
          </a:prstGeom>
          <a:solidFill>
            <a:srgbClr val="C9D4B4"/>
          </a:solidFill>
        </p:spPr>
        <p:txBody>
          <a:bodyPr/>
          <a:lstStyle>
            <a:lvl1pPr marL="0" indent="0" algn="ctr">
              <a:buSzTx/>
              <a:buNone/>
              <a:defRPr b="1">
                <a:solidFill>
                  <a:srgbClr val="FFFFFF"/>
                </a:solidFill>
                <a:latin typeface="Segoe UI Light"/>
                <a:ea typeface="Segoe UI Light"/>
                <a:cs typeface="Segoe UI Light"/>
                <a:sym typeface="Segoe UI Light"/>
              </a:defRPr>
            </a:lvl1pPr>
          </a:lstStyle>
          <a:p>
            <a:r>
              <a:t>Title Text</a:t>
            </a:r>
          </a:p>
        </p:txBody>
      </p:sp>
      <p:sp>
        <p:nvSpPr>
          <p:cNvPr id="63" name="Body Level One…"/>
          <p:cNvSpPr txBox="1">
            <a:spLocks noGrp="1"/>
          </p:cNvSpPr>
          <p:nvPr>
            <p:ph type="body" sz="half" idx="1"/>
          </p:nvPr>
        </p:nvSpPr>
        <p:spPr>
          <a:xfrm>
            <a:off x="269451" y="1189175"/>
            <a:ext cx="11662636" cy="1897509"/>
          </a:xfrm>
          <a:prstGeom prst="rect">
            <a:avLst/>
          </a:prstGeom>
        </p:spPr>
        <p:txBody>
          <a:bodyPr/>
          <a:lstStyle>
            <a:lvl1pPr marL="0" indent="0">
              <a:spcBef>
                <a:spcPts val="1200"/>
              </a:spcBef>
              <a:buClr>
                <a:srgbClr val="000000"/>
              </a:buClr>
              <a:buSzTx/>
              <a:buFontTx/>
              <a:buNone/>
              <a:defRPr sz="3100">
                <a:solidFill>
                  <a:srgbClr val="335B74"/>
                </a:solidFill>
                <a:latin typeface="Segoe UI Light"/>
                <a:ea typeface="Segoe UI Light"/>
                <a:cs typeface="Segoe UI Light"/>
                <a:sym typeface="Segoe UI Light"/>
              </a:defRPr>
            </a:lvl1pPr>
            <a:lvl2pPr marL="0" indent="0">
              <a:spcBef>
                <a:spcPts val="1200"/>
              </a:spcBef>
              <a:buClr>
                <a:srgbClr val="000000"/>
              </a:buClr>
              <a:buSzTx/>
              <a:buFontTx/>
              <a:buNone/>
              <a:defRPr sz="3100">
                <a:solidFill>
                  <a:srgbClr val="335B74"/>
                </a:solidFill>
                <a:latin typeface="Segoe UI Light"/>
                <a:ea typeface="Segoe UI Light"/>
                <a:cs typeface="Segoe UI Light"/>
                <a:sym typeface="Segoe UI Light"/>
              </a:defRPr>
            </a:lvl2pPr>
            <a:lvl3pPr marL="0" indent="227162">
              <a:spcBef>
                <a:spcPts val="1200"/>
              </a:spcBef>
              <a:buClr>
                <a:srgbClr val="000000"/>
              </a:buClr>
              <a:buSzTx/>
              <a:buFontTx/>
              <a:buNone/>
              <a:defRPr sz="3100">
                <a:solidFill>
                  <a:srgbClr val="335B74"/>
                </a:solidFill>
                <a:latin typeface="Segoe UI Light"/>
                <a:ea typeface="Segoe UI Light"/>
                <a:cs typeface="Segoe UI Light"/>
                <a:sym typeface="Segoe UI Light"/>
              </a:defRPr>
            </a:lvl3pPr>
            <a:lvl4pPr marL="0" indent="451213">
              <a:spcBef>
                <a:spcPts val="1200"/>
              </a:spcBef>
              <a:buClr>
                <a:srgbClr val="000000"/>
              </a:buClr>
              <a:buSzTx/>
              <a:buFontTx/>
              <a:buNone/>
              <a:defRPr sz="3100">
                <a:solidFill>
                  <a:srgbClr val="335B74"/>
                </a:solidFill>
                <a:latin typeface="Segoe UI Light"/>
                <a:ea typeface="Segoe UI Light"/>
                <a:cs typeface="Segoe UI Light"/>
                <a:sym typeface="Segoe UI Light"/>
              </a:defRPr>
            </a:lvl4pPr>
            <a:lvl5pPr marL="0" indent="672153">
              <a:spcBef>
                <a:spcPts val="1200"/>
              </a:spcBef>
              <a:buClr>
                <a:srgbClr val="000000"/>
              </a:buClr>
              <a:buSzTx/>
              <a:buFontTx/>
              <a:buNone/>
              <a:defRPr sz="3100">
                <a:solidFill>
                  <a:srgbClr val="335B74"/>
                </a:solidFill>
                <a:latin typeface="Segoe UI Light"/>
                <a:ea typeface="Segoe UI Light"/>
                <a:cs typeface="Segoe UI Light"/>
                <a:sym typeface="Segoe UI Light"/>
              </a:defRPr>
            </a:lvl5pPr>
          </a:lstStyle>
          <a:p>
            <a:r>
              <a:t>Body Level One</a:t>
            </a:r>
          </a:p>
          <a:p>
            <a:pPr lvl="1"/>
            <a:r>
              <a:t>Body Level Two</a:t>
            </a:r>
          </a:p>
          <a:p>
            <a:pPr lvl="2"/>
            <a:r>
              <a:t>Body Level Three</a:t>
            </a:r>
          </a:p>
          <a:p>
            <a:pPr lvl="3"/>
            <a:r>
              <a:t>Body Level Four</a:t>
            </a:r>
          </a:p>
          <a:p>
            <a:pPr lvl="4"/>
            <a:r>
              <a:t>Body Level Five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79001094"/>
      </p:ext>
    </p:extLst>
  </p:cSld>
  <p:clrMapOvr>
    <a:masterClrMapping/>
  </p:clrMapOvr>
  <p:transition spd="med"/>
</p:sldLayout>
</file>

<file path=ppt/slideLayouts/slideLayout16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A3ABB-2955-6B4C-ACD6-365C0AA15C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5B9576-FEC0-C449-9D7B-14095720EEA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01E7A4-5643-DD4E-A7D9-ABB682E10D6E}"/>
              </a:ext>
            </a:extLst>
          </p:cNvPr>
          <p:cNvSpPr>
            <a:spLocks noGrp="1"/>
          </p:cNvSpPr>
          <p:nvPr>
            <p:ph type="dt" sz="half" idx="10"/>
          </p:nvPr>
        </p:nvSpPr>
        <p:spPr/>
        <p:txBody>
          <a:bodyPr/>
          <a:lstStyle/>
          <a:p>
            <a:fld id="{D990C837-09A9-EE4D-91A5-6A9B6A9F5E44}" type="datetimeFigureOut">
              <a:rPr lang="en-US" smtClean="0"/>
              <a:t>9/24/2024</a:t>
            </a:fld>
            <a:endParaRPr lang="en-US"/>
          </a:p>
        </p:txBody>
      </p:sp>
      <p:sp>
        <p:nvSpPr>
          <p:cNvPr id="5" name="Footer Placeholder 4">
            <a:extLst>
              <a:ext uri="{FF2B5EF4-FFF2-40B4-BE49-F238E27FC236}">
                <a16:creationId xmlns:a16="http://schemas.microsoft.com/office/drawing/2014/main" id="{FF924E58-A57C-0946-9164-FB57089D3C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572751-DFFA-9A42-AEE8-3EA8103C1EC9}"/>
              </a:ext>
            </a:extLst>
          </p:cNvPr>
          <p:cNvSpPr>
            <a:spLocks noGrp="1"/>
          </p:cNvSpPr>
          <p:nvPr>
            <p:ph type="sldNum" sz="quarter" idx="12"/>
          </p:nvPr>
        </p:nvSpPr>
        <p:spPr/>
        <p:txBody>
          <a:bodyPr/>
          <a:lstStyle/>
          <a:p>
            <a:fld id="{B69F5B8C-513A-8744-BD70-4483AB37DD50}" type="slidenum">
              <a:rPr lang="en-US" smtClean="0"/>
              <a:t>‹#›</a:t>
            </a:fld>
            <a:endParaRPr lang="en-US"/>
          </a:p>
        </p:txBody>
      </p:sp>
    </p:spTree>
    <p:extLst>
      <p:ext uri="{BB962C8B-B14F-4D97-AF65-F5344CB8AC3E}">
        <p14:creationId xmlns:p14="http://schemas.microsoft.com/office/powerpoint/2010/main" val="342713523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2_session_title and Speakers name">
    <p:spTree>
      <p:nvGrpSpPr>
        <p:cNvPr id="1" name=""/>
        <p:cNvGrpSpPr/>
        <p:nvPr/>
      </p:nvGrpSpPr>
      <p:grpSpPr>
        <a:xfrm>
          <a:off x="0" y="0"/>
          <a:ext cx="0" cy="0"/>
          <a:chOff x="0" y="0"/>
          <a:chExt cx="0" cy="0"/>
        </a:xfrm>
      </p:grpSpPr>
      <p:pic>
        <p:nvPicPr>
          <p:cNvPr id="40"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12607123" y="6224772"/>
            <a:ext cx="1515394" cy="324552"/>
          </a:xfrm>
          <a:prstGeom prst="rect">
            <a:avLst/>
          </a:prstGeom>
        </p:spPr>
      </p:pic>
      <p:sp>
        <p:nvSpPr>
          <p:cNvPr id="15" name="Text Placeholder 4">
            <a:extLst>
              <a:ext uri="{FF2B5EF4-FFF2-40B4-BE49-F238E27FC236}">
                <a16:creationId xmlns:a16="http://schemas.microsoft.com/office/drawing/2014/main" id="{E165C242-C706-4D94-AC69-527037CF2A09}"/>
              </a:ext>
            </a:extLst>
          </p:cNvPr>
          <p:cNvSpPr>
            <a:spLocks noGrp="1"/>
          </p:cNvSpPr>
          <p:nvPr>
            <p:ph type="body" sz="quarter" idx="12" hasCustomPrompt="1"/>
          </p:nvPr>
        </p:nvSpPr>
        <p:spPr>
          <a:xfrm>
            <a:off x="1819317" y="3821438"/>
            <a:ext cx="9144000" cy="307777"/>
          </a:xfrm>
          <a:prstGeom prst="rect">
            <a:avLst/>
          </a:prstGeom>
          <a:noFill/>
        </p:spPr>
        <p:txBody>
          <a:bodyPr wrap="square" lIns="0" tIns="0" rIns="0" bIns="0">
            <a:spAutoFit/>
          </a:bodyPr>
          <a:lstStyle>
            <a:lvl1pPr marL="0" indent="0">
              <a:spcBef>
                <a:spcPts val="0"/>
              </a:spcBef>
              <a:buNone/>
              <a:defRPr sz="2000" spc="0" baseline="0">
                <a:solidFill>
                  <a:srgbClr val="08023F"/>
                </a:solidFill>
                <a:latin typeface="+mn-lt"/>
                <a:cs typeface="Segoe UI" panose="020B0502040204020203" pitchFamily="34" charset="0"/>
              </a:defRPr>
            </a:lvl1pPr>
          </a:lstStyle>
          <a:p>
            <a:pPr lvl="0"/>
            <a:r>
              <a:rPr lang="en-US" dirty="0"/>
              <a:t>Speaker name or subtitle text</a:t>
            </a:r>
          </a:p>
        </p:txBody>
      </p:sp>
      <p:sp>
        <p:nvSpPr>
          <p:cNvPr id="3" name="Title 2">
            <a:extLst>
              <a:ext uri="{FF2B5EF4-FFF2-40B4-BE49-F238E27FC236}">
                <a16:creationId xmlns:a16="http://schemas.microsoft.com/office/drawing/2014/main" id="{CE3A4B07-DACB-4A0D-8F2A-BE9AB852DC15}"/>
              </a:ext>
            </a:extLst>
          </p:cNvPr>
          <p:cNvSpPr>
            <a:spLocks noGrp="1"/>
          </p:cNvSpPr>
          <p:nvPr>
            <p:ph type="title" hasCustomPrompt="1"/>
          </p:nvPr>
        </p:nvSpPr>
        <p:spPr>
          <a:xfrm>
            <a:off x="1697871" y="3158657"/>
            <a:ext cx="10514542" cy="662782"/>
          </a:xfrm>
          <a:prstGeom prst="rect">
            <a:avLst/>
          </a:prstGeom>
        </p:spPr>
        <p:txBody>
          <a:bodyPr/>
          <a:lstStyle>
            <a:lvl1pPr algn="l" defTabSz="932704" rtl="0" eaLnBrk="1" latinLnBrk="0" hangingPunct="1">
              <a:lnSpc>
                <a:spcPct val="90000"/>
              </a:lnSpc>
              <a:spcBef>
                <a:spcPct val="0"/>
              </a:spcBef>
              <a:spcAft>
                <a:spcPts val="1000"/>
              </a:spcAft>
              <a:buNone/>
              <a:defRPr lang="en-US" sz="3600" b="1" kern="1200" cap="none" spc="-50" baseline="0" dirty="0">
                <a:ln w="3175">
                  <a:noFill/>
                </a:ln>
                <a:solidFill>
                  <a:srgbClr val="08023F"/>
                </a:solidFill>
                <a:effectLst/>
                <a:latin typeface="+mn-lt"/>
                <a:ea typeface="+mn-ea"/>
                <a:cs typeface="Segoe UI" pitchFamily="34" charset="0"/>
              </a:defRPr>
            </a:lvl1pPr>
          </a:lstStyle>
          <a:p>
            <a:r>
              <a:rPr lang="en-US" dirty="0"/>
              <a:t>Event name or presentation title </a:t>
            </a:r>
          </a:p>
        </p:txBody>
      </p:sp>
    </p:spTree>
    <p:extLst>
      <p:ext uri="{BB962C8B-B14F-4D97-AF65-F5344CB8AC3E}">
        <p14:creationId xmlns:p14="http://schemas.microsoft.com/office/powerpoint/2010/main" val="476496642"/>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over_Slide">
    <p:bg>
      <p:bgPr>
        <a:solidFill>
          <a:srgbClr val="FFFFFF"/>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57E4B52-2B11-4561-89C7-74FBEE0B3006}"/>
              </a:ext>
            </a:extLst>
          </p:cNvPr>
          <p:cNvGrpSpPr/>
          <p:nvPr userDrawn="1"/>
        </p:nvGrpSpPr>
        <p:grpSpPr>
          <a:xfrm>
            <a:off x="572157" y="3180908"/>
            <a:ext cx="11047688" cy="1548305"/>
            <a:chOff x="777752" y="3817089"/>
            <a:chExt cx="13257225" cy="1857965"/>
          </a:xfrm>
        </p:grpSpPr>
        <p:sp>
          <p:nvSpPr>
            <p:cNvPr id="9" name="TextBox 8">
              <a:extLst>
                <a:ext uri="{FF2B5EF4-FFF2-40B4-BE49-F238E27FC236}">
                  <a16:creationId xmlns:a16="http://schemas.microsoft.com/office/drawing/2014/main" id="{696087DC-5935-467F-9230-92AFDFF3D77F}"/>
                </a:ext>
              </a:extLst>
            </p:cNvPr>
            <p:cNvSpPr txBox="1"/>
            <p:nvPr userDrawn="1"/>
          </p:nvSpPr>
          <p:spPr>
            <a:xfrm>
              <a:off x="777752" y="3817089"/>
              <a:ext cx="13257225" cy="1034129"/>
            </a:xfrm>
            <a:prstGeom prst="rect">
              <a:avLst/>
            </a:prstGeom>
            <a:noFill/>
          </p:spPr>
          <p:txBody>
            <a:bodyPr wrap="square">
              <a:spAutoFit/>
            </a:bodyPr>
            <a:lstStyle/>
            <a:p>
              <a:r>
                <a:rPr lang="en-IN" sz="5000" b="1" i="0" u="none" strike="noStrike" baseline="0" dirty="0">
                  <a:solidFill>
                    <a:srgbClr val="08023F"/>
                  </a:solidFill>
                  <a:latin typeface="Segoe UI" panose="020B0502040204020203" pitchFamily="34" charset="0"/>
                  <a:cs typeface="Segoe UI" panose="020B0502040204020203" pitchFamily="34" charset="0"/>
                </a:rPr>
                <a:t> Azure Community Conference 2021</a:t>
              </a:r>
              <a:endParaRPr lang="en-IN" sz="19916" b="1" dirty="0">
                <a:solidFill>
                  <a:srgbClr val="08023F"/>
                </a:solidFill>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3FC10824-1FC6-40DE-B68C-D18496CA8FB6}"/>
                </a:ext>
              </a:extLst>
            </p:cNvPr>
            <p:cNvSpPr txBox="1"/>
            <p:nvPr userDrawn="1"/>
          </p:nvSpPr>
          <p:spPr>
            <a:xfrm>
              <a:off x="3234249" y="4887068"/>
              <a:ext cx="8344230" cy="787986"/>
            </a:xfrm>
            <a:prstGeom prst="rect">
              <a:avLst/>
            </a:prstGeom>
            <a:noFill/>
          </p:spPr>
          <p:txBody>
            <a:bodyPr wrap="square">
              <a:spAutoFit/>
            </a:bodyPr>
            <a:lstStyle/>
            <a:p>
              <a:r>
                <a:rPr lang="en-IN" sz="3667" b="0" i="1" dirty="0">
                  <a:solidFill>
                    <a:srgbClr val="08023F"/>
                  </a:solidFill>
                  <a:effectLst/>
                  <a:latin typeface="Segoe UI Semibold" panose="020B0702040204020203" pitchFamily="34" charset="0"/>
                  <a:cs typeface="Segoe UI Semibold" panose="020B0702040204020203" pitchFamily="34" charset="0"/>
                </a:rPr>
                <a:t>India’s largest Azure Conference</a:t>
              </a:r>
              <a:endParaRPr lang="en-US" sz="3667" i="1" dirty="0">
                <a:solidFill>
                  <a:srgbClr val="08023F"/>
                </a:solidFill>
                <a:latin typeface="Segoe UI Semibold" panose="020B0702040204020203" pitchFamily="34" charset="0"/>
                <a:cs typeface="Segoe UI Semibold" panose="020B0702040204020203" pitchFamily="34" charset="0"/>
              </a:endParaRPr>
            </a:p>
          </p:txBody>
        </p:sp>
      </p:grpSp>
      <p:pic>
        <p:nvPicPr>
          <p:cNvPr id="13" name="Picture 12">
            <a:extLst>
              <a:ext uri="{FF2B5EF4-FFF2-40B4-BE49-F238E27FC236}">
                <a16:creationId xmlns:a16="http://schemas.microsoft.com/office/drawing/2014/main" id="{BC19FD60-F049-4352-8A51-D91FE077299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698" y="5865140"/>
            <a:ext cx="3626884" cy="992860"/>
          </a:xfrm>
          <a:prstGeom prst="rect">
            <a:avLst/>
          </a:prstGeom>
        </p:spPr>
      </p:pic>
      <p:sp>
        <p:nvSpPr>
          <p:cNvPr id="15" name="TextBox 14">
            <a:extLst>
              <a:ext uri="{FF2B5EF4-FFF2-40B4-BE49-F238E27FC236}">
                <a16:creationId xmlns:a16="http://schemas.microsoft.com/office/drawing/2014/main" id="{58DEF3CF-186E-472B-95A9-1E6C05D757E2}"/>
              </a:ext>
            </a:extLst>
          </p:cNvPr>
          <p:cNvSpPr txBox="1"/>
          <p:nvPr userDrawn="1"/>
        </p:nvSpPr>
        <p:spPr>
          <a:xfrm>
            <a:off x="10453134" y="6361570"/>
            <a:ext cx="1659122" cy="707886"/>
          </a:xfrm>
          <a:prstGeom prst="rect">
            <a:avLst/>
          </a:prstGeom>
          <a:noFill/>
        </p:spPr>
        <p:txBody>
          <a:bodyPr wrap="square">
            <a:spAutoFit/>
          </a:bodyPr>
          <a:lstStyle/>
          <a:p>
            <a:r>
              <a:rPr lang="en-IN" sz="2000" b="1" i="0" u="none" strike="noStrike" baseline="0" dirty="0">
                <a:solidFill>
                  <a:srgbClr val="08023F"/>
                </a:solidFill>
                <a:latin typeface="Segoe UI" panose="020B0502040204020203" pitchFamily="34" charset="0"/>
                <a:cs typeface="Segoe UI" panose="020B0502040204020203" pitchFamily="34" charset="0"/>
              </a:rPr>
              <a:t>#AzConfDev</a:t>
            </a:r>
            <a:endParaRPr lang="en-IN" sz="1500" dirty="0">
              <a:solidFill>
                <a:srgbClr val="08023F"/>
              </a:solidFill>
            </a:endParaRPr>
          </a:p>
        </p:txBody>
      </p:sp>
      <p:pic>
        <p:nvPicPr>
          <p:cNvPr id="4" name="Picture 3">
            <a:extLst>
              <a:ext uri="{FF2B5EF4-FFF2-40B4-BE49-F238E27FC236}">
                <a16:creationId xmlns:a16="http://schemas.microsoft.com/office/drawing/2014/main" id="{15ED3101-1581-4DD6-B589-F4311DA05E3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36219" y="619299"/>
            <a:ext cx="4119563" cy="2301875"/>
          </a:xfrm>
          <a:prstGeom prst="rect">
            <a:avLst/>
          </a:prstGeom>
        </p:spPr>
      </p:pic>
    </p:spTree>
    <p:extLst>
      <p:ext uri="{BB962C8B-B14F-4D97-AF65-F5344CB8AC3E}">
        <p14:creationId xmlns:p14="http://schemas.microsoft.com/office/powerpoint/2010/main" val="4123147106"/>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peaker_Slide1">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C4C357A-E9F0-40BD-896B-3C0F6A7BEFE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605" t="14149" r="498" b="14149"/>
          <a:stretch/>
        </p:blipFill>
        <p:spPr>
          <a:xfrm rot="8360633">
            <a:off x="-1347972" y="3482489"/>
            <a:ext cx="3941968" cy="5758163"/>
          </a:xfrm>
          <a:prstGeom prst="rect">
            <a:avLst/>
          </a:prstGeom>
        </p:spPr>
      </p:pic>
      <p:sp>
        <p:nvSpPr>
          <p:cNvPr id="35" name="Title 1"/>
          <p:cNvSpPr>
            <a:spLocks noGrp="1"/>
          </p:cNvSpPr>
          <p:nvPr>
            <p:ph type="title" hasCustomPrompt="1"/>
          </p:nvPr>
        </p:nvSpPr>
        <p:spPr>
          <a:xfrm>
            <a:off x="5210093" y="2786265"/>
            <a:ext cx="5725729" cy="561585"/>
          </a:xfrm>
          <a:prstGeom prst="rect">
            <a:avLst/>
          </a:prstGeom>
          <a:noFill/>
        </p:spPr>
        <p:txBody>
          <a:bodyPr wrap="square" lIns="0" tIns="0" rIns="0" bIns="0" anchor="b" anchorCtr="0">
            <a:spAutoFit/>
          </a:bodyPr>
          <a:lstStyle>
            <a:lvl1pPr>
              <a:defRPr sz="3600" b="1" spc="-50" baseline="0">
                <a:solidFill>
                  <a:srgbClr val="08023F"/>
                </a:solidFill>
                <a:latin typeface="+mn-lt"/>
                <a:cs typeface="Segoe UI" panose="020B0502040204020203" pitchFamily="34" charset="0"/>
              </a:defRPr>
            </a:lvl1pPr>
          </a:lstStyle>
          <a:p>
            <a:r>
              <a:rPr lang="en-US" dirty="0"/>
              <a:t>INSERT SPEAKER NAME</a:t>
            </a:r>
          </a:p>
        </p:txBody>
      </p:sp>
      <p:sp>
        <p:nvSpPr>
          <p:cNvPr id="36" name="Text Placeholder 4"/>
          <p:cNvSpPr>
            <a:spLocks noGrp="1"/>
          </p:cNvSpPr>
          <p:nvPr>
            <p:ph type="body" sz="quarter" idx="12" hasCustomPrompt="1"/>
          </p:nvPr>
        </p:nvSpPr>
        <p:spPr>
          <a:xfrm>
            <a:off x="5210093" y="3750391"/>
            <a:ext cx="4572000" cy="307777"/>
          </a:xfrm>
          <a:prstGeom prst="rect">
            <a:avLst/>
          </a:prstGeom>
          <a:noFill/>
        </p:spPr>
        <p:txBody>
          <a:bodyPr wrap="square" lIns="0" tIns="0" rIns="0" bIns="0">
            <a:spAutoFit/>
          </a:bodyPr>
          <a:lstStyle>
            <a:lvl1pPr marL="0" indent="0">
              <a:spcBef>
                <a:spcPts val="0"/>
              </a:spcBef>
              <a:buNone/>
              <a:defRPr sz="2000" spc="0" baseline="0">
                <a:solidFill>
                  <a:srgbClr val="08023F"/>
                </a:solidFill>
                <a:latin typeface="+mn-lt"/>
                <a:cs typeface="Segoe UI" panose="020B0502040204020203" pitchFamily="34" charset="0"/>
              </a:defRPr>
            </a:lvl1pPr>
          </a:lstStyle>
          <a:p>
            <a:pPr lvl="0"/>
            <a:r>
              <a:rPr lang="en-US" dirty="0"/>
              <a:t>Speaker Designation</a:t>
            </a:r>
          </a:p>
        </p:txBody>
      </p:sp>
      <p:sp>
        <p:nvSpPr>
          <p:cNvPr id="37" name="Picture Placeholder 2"/>
          <p:cNvSpPr>
            <a:spLocks noGrp="1"/>
          </p:cNvSpPr>
          <p:nvPr>
            <p:ph type="pic" sz="quarter" idx="10"/>
          </p:nvPr>
        </p:nvSpPr>
        <p:spPr>
          <a:xfrm>
            <a:off x="2449720" y="2043885"/>
            <a:ext cx="2607931" cy="2607931"/>
          </a:xfrm>
          <a:prstGeom prst="rect">
            <a:avLst/>
          </a:prstGeom>
        </p:spPr>
        <p:txBody>
          <a:bodyPr/>
          <a:lstStyle>
            <a:lvl1pPr>
              <a:defRPr b="0" cap="none" spc="0">
                <a:ln>
                  <a:noFill/>
                </a:ln>
                <a:solidFill>
                  <a:schemeClr val="bg1"/>
                </a:solidFill>
                <a:effectLst/>
              </a:defRPr>
            </a:lvl1pPr>
          </a:lstStyle>
          <a:p>
            <a:endParaRPr lang="en-IN" dirty="0"/>
          </a:p>
        </p:txBody>
      </p:sp>
      <p:pic>
        <p:nvPicPr>
          <p:cNvPr id="40"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3"/>
          <a:stretch>
            <a:fillRect/>
          </a:stretch>
        </p:blipFill>
        <p:spPr bwMode="black">
          <a:xfrm>
            <a:off x="12607123" y="6224772"/>
            <a:ext cx="1515394" cy="324552"/>
          </a:xfrm>
          <a:prstGeom prst="rect">
            <a:avLst/>
          </a:prstGeom>
        </p:spPr>
      </p:pic>
      <p:sp>
        <p:nvSpPr>
          <p:cNvPr id="10" name="Rectangle 9">
            <a:extLst>
              <a:ext uri="{FF2B5EF4-FFF2-40B4-BE49-F238E27FC236}">
                <a16:creationId xmlns:a16="http://schemas.microsoft.com/office/drawing/2014/main" id="{A8AF06C1-28F8-477E-8F79-B654DA2C6B6B}"/>
              </a:ext>
            </a:extLst>
          </p:cNvPr>
          <p:cNvSpPr/>
          <p:nvPr userDrawn="1"/>
        </p:nvSpPr>
        <p:spPr>
          <a:xfrm>
            <a:off x="5210093" y="3504604"/>
            <a:ext cx="4922635" cy="29678"/>
          </a:xfrm>
          <a:prstGeom prst="rect">
            <a:avLst/>
          </a:prstGeom>
          <a:solidFill>
            <a:srgbClr val="9BF00B"/>
          </a:solidFill>
          <a:ln>
            <a:solidFill>
              <a:srgbClr val="9FCB3A"/>
            </a:solidFill>
          </a:ln>
        </p:spPr>
        <p:style>
          <a:lnRef idx="2">
            <a:schemeClr val="accent1">
              <a:shade val="50000"/>
            </a:schemeClr>
          </a:lnRef>
          <a:fillRef idx="1">
            <a:schemeClr val="accent1"/>
          </a:fillRef>
          <a:effectRef idx="0">
            <a:schemeClr val="accent1"/>
          </a:effectRef>
          <a:fontRef idx="minor">
            <a:schemeClr val="lt1"/>
          </a:fontRef>
        </p:style>
        <p:txBody>
          <a:bodyPr lIns="130888" tIns="65444" rIns="130888" bIns="65444" rtlCol="0" anchor="ctr"/>
          <a:lstStyle/>
          <a:p>
            <a:pPr algn="ctr"/>
            <a:endParaRPr lang="en-IN" sz="1500"/>
          </a:p>
        </p:txBody>
      </p:sp>
      <p:pic>
        <p:nvPicPr>
          <p:cNvPr id="9" name="Picture 8">
            <a:extLst>
              <a:ext uri="{FF2B5EF4-FFF2-40B4-BE49-F238E27FC236}">
                <a16:creationId xmlns:a16="http://schemas.microsoft.com/office/drawing/2014/main" id="{971F1753-329B-474D-B7B5-686AAE9BF3E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585529" y="5865140"/>
            <a:ext cx="3626884" cy="992860"/>
          </a:xfrm>
          <a:prstGeom prst="rect">
            <a:avLst/>
          </a:prstGeom>
        </p:spPr>
      </p:pic>
      <p:sp>
        <p:nvSpPr>
          <p:cNvPr id="13" name="TextBox 12">
            <a:extLst>
              <a:ext uri="{FF2B5EF4-FFF2-40B4-BE49-F238E27FC236}">
                <a16:creationId xmlns:a16="http://schemas.microsoft.com/office/drawing/2014/main" id="{59F1F7E9-9EBB-4C44-BE45-C4A29B484BA8}"/>
              </a:ext>
            </a:extLst>
          </p:cNvPr>
          <p:cNvSpPr txBox="1"/>
          <p:nvPr userDrawn="1"/>
        </p:nvSpPr>
        <p:spPr>
          <a:xfrm>
            <a:off x="5095292" y="6361570"/>
            <a:ext cx="1659122" cy="707886"/>
          </a:xfrm>
          <a:prstGeom prst="rect">
            <a:avLst/>
          </a:prstGeom>
          <a:noFill/>
        </p:spPr>
        <p:txBody>
          <a:bodyPr wrap="square">
            <a:spAutoFit/>
          </a:bodyPr>
          <a:lstStyle/>
          <a:p>
            <a:r>
              <a:rPr lang="en-IN" sz="2000" b="1" i="0" u="none" strike="noStrike" baseline="0" dirty="0">
                <a:solidFill>
                  <a:srgbClr val="08023F"/>
                </a:solidFill>
                <a:latin typeface="Segoe UI" panose="020B0502040204020203" pitchFamily="34" charset="0"/>
                <a:cs typeface="Segoe UI" panose="020B0502040204020203" pitchFamily="34" charset="0"/>
              </a:rPr>
              <a:t>#AzConfDev</a:t>
            </a:r>
            <a:endParaRPr lang="en-IN" sz="1500" dirty="0">
              <a:solidFill>
                <a:srgbClr val="08023F"/>
              </a:solidFill>
            </a:endParaRPr>
          </a:p>
        </p:txBody>
      </p:sp>
      <p:pic>
        <p:nvPicPr>
          <p:cNvPr id="11" name="Picture 10">
            <a:extLst>
              <a:ext uri="{FF2B5EF4-FFF2-40B4-BE49-F238E27FC236}">
                <a16:creationId xmlns:a16="http://schemas.microsoft.com/office/drawing/2014/main" id="{6EC8EDFB-64B5-493B-8BDE-D90E2E2F243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504042" y="111300"/>
            <a:ext cx="1481278" cy="827689"/>
          </a:xfrm>
          <a:prstGeom prst="rect">
            <a:avLst/>
          </a:prstGeom>
        </p:spPr>
      </p:pic>
    </p:spTree>
    <p:extLst>
      <p:ext uri="{BB962C8B-B14F-4D97-AF65-F5344CB8AC3E}">
        <p14:creationId xmlns:p14="http://schemas.microsoft.com/office/powerpoint/2010/main" val="214046461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4_Title slide with blue Windows logo on white backgroun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7E2EE96-CAD6-46F7-AEB7-00C81021CC84}"/>
              </a:ext>
            </a:extLst>
          </p:cNvPr>
          <p:cNvSpPr>
            <a:spLocks noGrp="1"/>
          </p:cNvSpPr>
          <p:nvPr>
            <p:ph type="title" hasCustomPrompt="1"/>
          </p:nvPr>
        </p:nvSpPr>
        <p:spPr>
          <a:xfrm>
            <a:off x="666859" y="638365"/>
            <a:ext cx="2694105" cy="498598"/>
          </a:xfrm>
          <a:prstGeom prst="rect">
            <a:avLst/>
          </a:prstGeom>
          <a:noFill/>
        </p:spPr>
        <p:txBody>
          <a:bodyPr wrap="square" lIns="0" tIns="0" rIns="0" bIns="0" anchor="b" anchorCtr="0">
            <a:spAutoFit/>
          </a:bodyPr>
          <a:lstStyle>
            <a:lvl1pPr algn="l" defTabSz="932704" rtl="0" eaLnBrk="1" latinLnBrk="0" hangingPunct="1">
              <a:lnSpc>
                <a:spcPct val="90000"/>
              </a:lnSpc>
              <a:spcBef>
                <a:spcPct val="0"/>
              </a:spcBef>
              <a:buNone/>
              <a:defRPr lang="en-US" sz="3600" b="1" kern="1200" cap="none" spc="-50" baseline="0" dirty="0">
                <a:ln w="3175">
                  <a:noFill/>
                </a:ln>
                <a:solidFill>
                  <a:srgbClr val="08023F"/>
                </a:solidFill>
                <a:effectLst/>
                <a:latin typeface="+mn-lt"/>
                <a:ea typeface="+mn-ea"/>
                <a:cs typeface="Segoe UI" pitchFamily="34" charset="0"/>
              </a:defRPr>
            </a:lvl1pPr>
          </a:lstStyle>
          <a:p>
            <a:r>
              <a:rPr lang="en-US" dirty="0"/>
              <a:t>Title </a:t>
            </a:r>
          </a:p>
        </p:txBody>
      </p:sp>
      <p:sp>
        <p:nvSpPr>
          <p:cNvPr id="9" name="Text Placeholder 4">
            <a:extLst>
              <a:ext uri="{FF2B5EF4-FFF2-40B4-BE49-F238E27FC236}">
                <a16:creationId xmlns:a16="http://schemas.microsoft.com/office/drawing/2014/main" id="{EAD98D2E-15E9-4E97-B820-4F26956CA8B1}"/>
              </a:ext>
            </a:extLst>
          </p:cNvPr>
          <p:cNvSpPr>
            <a:spLocks noGrp="1"/>
          </p:cNvSpPr>
          <p:nvPr>
            <p:ph type="body" sz="quarter" idx="12" hasCustomPrompt="1"/>
          </p:nvPr>
        </p:nvSpPr>
        <p:spPr>
          <a:xfrm>
            <a:off x="975985" y="1808551"/>
            <a:ext cx="9144000" cy="307777"/>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08023F"/>
                </a:solidFill>
                <a:latin typeface="+mn-lt"/>
              </a:defRPr>
            </a:lvl1pPr>
          </a:lstStyle>
          <a:p>
            <a:pPr lvl="0"/>
            <a:r>
              <a:rPr lang="en-US" dirty="0"/>
              <a:t>Content</a:t>
            </a:r>
          </a:p>
        </p:txBody>
      </p:sp>
    </p:spTree>
    <p:extLst>
      <p:ext uri="{BB962C8B-B14F-4D97-AF65-F5344CB8AC3E}">
        <p14:creationId xmlns:p14="http://schemas.microsoft.com/office/powerpoint/2010/main" val="3248167459"/>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_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924069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3_Title slide with blue Windows logo on white background">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704" rtl="0" eaLnBrk="1" latinLnBrk="0" hangingPunct="1">
              <a:lnSpc>
                <a:spcPct val="90000"/>
              </a:lnSpc>
              <a:spcBef>
                <a:spcPct val="0"/>
              </a:spcBef>
              <a:buNone/>
              <a:defRPr lang="en-US" sz="3600" b="1" kern="1200" cap="none" spc="-50" baseline="0" dirty="0">
                <a:ln w="3175">
                  <a:noFill/>
                </a:ln>
                <a:solidFill>
                  <a:srgbClr val="08023F"/>
                </a:solidFill>
                <a:effectLst/>
                <a:latin typeface="+mn-lt"/>
                <a:ea typeface="+mn-ea"/>
                <a:cs typeface="Segoe UI" pitchFamily="34" charset="0"/>
              </a:defRPr>
            </a:lvl1pPr>
          </a:lstStyle>
          <a:p>
            <a:r>
              <a:rPr lang="en-US" dirty="0"/>
              <a:t>Demo title</a:t>
            </a:r>
          </a:p>
        </p:txBody>
      </p:sp>
      <p:sp>
        <p:nvSpPr>
          <p:cNvPr id="16" name="Text Placeholder 4"/>
          <p:cNvSpPr>
            <a:spLocks noGrp="1"/>
          </p:cNvSpPr>
          <p:nvPr>
            <p:ph type="body" sz="quarter" idx="12" hasCustomPrompt="1"/>
          </p:nvPr>
        </p:nvSpPr>
        <p:spPr>
          <a:xfrm>
            <a:off x="585216" y="3977320"/>
            <a:ext cx="9144000" cy="307777"/>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08023F"/>
                </a:solidFill>
                <a:latin typeface="+mn-lt"/>
              </a:defRPr>
            </a:lvl1pPr>
          </a:lstStyle>
          <a:p>
            <a:pPr lvl="0"/>
            <a:r>
              <a:rPr lang="en-US" dirty="0"/>
              <a:t>Content</a:t>
            </a:r>
          </a:p>
        </p:txBody>
      </p:sp>
    </p:spTree>
    <p:extLst>
      <p:ext uri="{BB962C8B-B14F-4D97-AF65-F5344CB8AC3E}">
        <p14:creationId xmlns:p14="http://schemas.microsoft.com/office/powerpoint/2010/main" val="24725163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5_Title slide with blue Windows logo on white background">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4806228" y="2921169"/>
            <a:ext cx="2966173" cy="1015663"/>
          </a:xfrm>
          <a:prstGeom prst="rect">
            <a:avLst/>
          </a:prstGeom>
          <a:noFill/>
        </p:spPr>
        <p:txBody>
          <a:bodyPr wrap="square" lIns="0" tIns="0" rIns="0" bIns="0" anchor="b" anchorCtr="0">
            <a:spAutoFit/>
          </a:bodyPr>
          <a:lstStyle>
            <a:lvl1pPr algn="l" defTabSz="932704" rtl="0" eaLnBrk="1" latinLnBrk="0" hangingPunct="1">
              <a:lnSpc>
                <a:spcPct val="90000"/>
              </a:lnSpc>
              <a:spcBef>
                <a:spcPct val="0"/>
              </a:spcBef>
              <a:buNone/>
              <a:defRPr lang="en-US" sz="7333" b="1" kern="1200" cap="none" spc="-50" baseline="0" dirty="0">
                <a:ln w="3175">
                  <a:noFill/>
                </a:ln>
                <a:solidFill>
                  <a:srgbClr val="08023F"/>
                </a:solidFill>
                <a:effectLst/>
                <a:latin typeface="+mn-lt"/>
                <a:ea typeface="+mn-ea"/>
                <a:cs typeface="Segoe UI" pitchFamily="34" charset="0"/>
              </a:defRPr>
            </a:lvl1pPr>
          </a:lstStyle>
          <a:p>
            <a:r>
              <a:rPr lang="en-US" dirty="0"/>
              <a:t>Q &amp; A</a:t>
            </a:r>
          </a:p>
        </p:txBody>
      </p:sp>
      <p:pic>
        <p:nvPicPr>
          <p:cNvPr id="17" name="Picture 16">
            <a:extLst>
              <a:ext uri="{FF2B5EF4-FFF2-40B4-BE49-F238E27FC236}">
                <a16:creationId xmlns:a16="http://schemas.microsoft.com/office/drawing/2014/main" id="{28399504-2866-446F-A3DB-56B74A101EF3}"/>
              </a:ext>
            </a:extLst>
          </p:cNvPr>
          <p:cNvPicPr>
            <a:picLocks noChangeAspect="1"/>
          </p:cNvPicPr>
          <p:nvPr userDrawn="1"/>
        </p:nvPicPr>
        <p:blipFill>
          <a:blip r:embed="rId2"/>
          <a:stretch>
            <a:fillRect/>
          </a:stretch>
        </p:blipFill>
        <p:spPr>
          <a:xfrm>
            <a:off x="9729216" y="4285097"/>
            <a:ext cx="1739058" cy="2639935"/>
          </a:xfrm>
          <a:prstGeom prst="rect">
            <a:avLst/>
          </a:prstGeom>
        </p:spPr>
      </p:pic>
      <p:sp>
        <p:nvSpPr>
          <p:cNvPr id="7" name="TextBox 6">
            <a:extLst>
              <a:ext uri="{FF2B5EF4-FFF2-40B4-BE49-F238E27FC236}">
                <a16:creationId xmlns:a16="http://schemas.microsoft.com/office/drawing/2014/main" id="{CF9503B2-C400-4FF2-B828-AE36B769EE62}"/>
              </a:ext>
            </a:extLst>
          </p:cNvPr>
          <p:cNvSpPr txBox="1"/>
          <p:nvPr userDrawn="1"/>
        </p:nvSpPr>
        <p:spPr>
          <a:xfrm>
            <a:off x="137325" y="6363925"/>
            <a:ext cx="1659122" cy="707886"/>
          </a:xfrm>
          <a:prstGeom prst="rect">
            <a:avLst/>
          </a:prstGeom>
          <a:noFill/>
        </p:spPr>
        <p:txBody>
          <a:bodyPr wrap="square">
            <a:spAutoFit/>
          </a:bodyPr>
          <a:lstStyle/>
          <a:p>
            <a:r>
              <a:rPr lang="en-IN" sz="2000" b="1" i="0" u="none" strike="noStrike" baseline="0" dirty="0">
                <a:solidFill>
                  <a:schemeClr val="bg1"/>
                </a:solidFill>
                <a:latin typeface="Segoe UI" panose="020B0502040204020203" pitchFamily="34" charset="0"/>
                <a:cs typeface="Segoe UI" panose="020B0502040204020203" pitchFamily="34" charset="0"/>
              </a:rPr>
              <a:t>#AzConfDev</a:t>
            </a:r>
            <a:endParaRPr lang="en-IN" sz="1500" dirty="0"/>
          </a:p>
        </p:txBody>
      </p:sp>
      <p:pic>
        <p:nvPicPr>
          <p:cNvPr id="6" name="Picture 5">
            <a:extLst>
              <a:ext uri="{FF2B5EF4-FFF2-40B4-BE49-F238E27FC236}">
                <a16:creationId xmlns:a16="http://schemas.microsoft.com/office/drawing/2014/main" id="{8F2D3C4C-3C48-4A7D-8873-0552F882926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04042" y="111300"/>
            <a:ext cx="1481278" cy="827689"/>
          </a:xfrm>
          <a:prstGeom prst="rect">
            <a:avLst/>
          </a:prstGeom>
        </p:spPr>
      </p:pic>
    </p:spTree>
    <p:extLst>
      <p:ext uri="{BB962C8B-B14F-4D97-AF65-F5344CB8AC3E}">
        <p14:creationId xmlns:p14="http://schemas.microsoft.com/office/powerpoint/2010/main" val="3759042864"/>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hankYou_Slide">
    <p:bg>
      <p:bgPr>
        <a:solidFill>
          <a:srgbClr val="FFFFFF"/>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BFD5B93-2926-40E7-8152-4B1DB45D531F}"/>
              </a:ext>
            </a:extLst>
          </p:cNvPr>
          <p:cNvSpPr>
            <a:spLocks noGrp="1"/>
          </p:cNvSpPr>
          <p:nvPr>
            <p:ph type="title" hasCustomPrompt="1"/>
          </p:nvPr>
        </p:nvSpPr>
        <p:spPr>
          <a:xfrm>
            <a:off x="666859" y="606095"/>
            <a:ext cx="3905141" cy="498588"/>
          </a:xfrm>
          <a:prstGeom prst="rect">
            <a:avLst/>
          </a:prstGeom>
          <a:noFill/>
        </p:spPr>
        <p:txBody>
          <a:bodyPr wrap="square" lIns="0" tIns="0" rIns="0" bIns="0" anchor="b" anchorCtr="0">
            <a:spAutoFit/>
          </a:bodyPr>
          <a:lstStyle>
            <a:lvl1pPr algn="l" defTabSz="932704" rtl="0" eaLnBrk="1" latinLnBrk="0" hangingPunct="1">
              <a:lnSpc>
                <a:spcPct val="90000"/>
              </a:lnSpc>
              <a:spcBef>
                <a:spcPct val="0"/>
              </a:spcBef>
              <a:buNone/>
              <a:defRPr lang="en-US" sz="3600" b="1" kern="1200" cap="none" spc="-50" baseline="0" dirty="0">
                <a:ln w="3175">
                  <a:noFill/>
                </a:ln>
                <a:solidFill>
                  <a:srgbClr val="08023F"/>
                </a:solidFill>
                <a:effectLst/>
                <a:latin typeface="+mn-lt"/>
                <a:ea typeface="Segoe UI Black" panose="020B0A02040204020203" pitchFamily="34" charset="0"/>
                <a:cs typeface="Segoe UI" pitchFamily="34" charset="0"/>
              </a:defRPr>
            </a:lvl1pPr>
          </a:lstStyle>
          <a:p>
            <a:r>
              <a:rPr lang="en-US" dirty="0"/>
              <a:t>THANK YOU !</a:t>
            </a:r>
          </a:p>
        </p:txBody>
      </p:sp>
      <p:sp>
        <p:nvSpPr>
          <p:cNvPr id="6" name="Text Placeholder 4">
            <a:extLst>
              <a:ext uri="{FF2B5EF4-FFF2-40B4-BE49-F238E27FC236}">
                <a16:creationId xmlns:a16="http://schemas.microsoft.com/office/drawing/2014/main" id="{34EDE0F8-003E-446A-9CCB-3D93AD93B0FD}"/>
              </a:ext>
            </a:extLst>
          </p:cNvPr>
          <p:cNvSpPr>
            <a:spLocks noGrp="1"/>
          </p:cNvSpPr>
          <p:nvPr>
            <p:ph type="body" sz="quarter" idx="12" hasCustomPrompt="1"/>
          </p:nvPr>
        </p:nvSpPr>
        <p:spPr>
          <a:xfrm>
            <a:off x="666859" y="3344788"/>
            <a:ext cx="4075714" cy="246221"/>
          </a:xfrm>
          <a:noFill/>
        </p:spPr>
        <p:txBody>
          <a:bodyPr wrap="square" lIns="0" tIns="0" rIns="0" bIns="0">
            <a:spAutoFit/>
          </a:bodyPr>
          <a:lstStyle>
            <a:lvl1pPr marL="0" indent="0">
              <a:spcBef>
                <a:spcPts val="0"/>
              </a:spcBef>
              <a:buNone/>
              <a:defRPr sz="2000" b="1" spc="0" baseline="0">
                <a:solidFill>
                  <a:srgbClr val="08023F"/>
                </a:solidFill>
                <a:latin typeface="Segoe UI" panose="020B0502040204020203" pitchFamily="34"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883B0BDC-EFBE-4EE2-9446-E8320596B2C6}"/>
              </a:ext>
            </a:extLst>
          </p:cNvPr>
          <p:cNvSpPr>
            <a:spLocks noGrp="1"/>
          </p:cNvSpPr>
          <p:nvPr>
            <p:ph type="body" sz="quarter" idx="15" hasCustomPrompt="1"/>
          </p:nvPr>
        </p:nvSpPr>
        <p:spPr>
          <a:xfrm>
            <a:off x="666859" y="3668446"/>
            <a:ext cx="4075714" cy="215444"/>
          </a:xfrm>
          <a:noFill/>
        </p:spPr>
        <p:txBody>
          <a:bodyPr wrap="square" lIns="0" tIns="0" rIns="0" bIns="0">
            <a:spAutoFit/>
          </a:bodyPr>
          <a:lstStyle>
            <a:lvl1pPr marL="0" indent="0">
              <a:spcBef>
                <a:spcPts val="0"/>
              </a:spcBef>
              <a:buNone/>
              <a:defRPr sz="2000" spc="0" baseline="0">
                <a:solidFill>
                  <a:srgbClr val="08023F"/>
                </a:solidFill>
                <a:latin typeface="Segoe UI" panose="020B0502040204020203" pitchFamily="34" charset="0"/>
                <a:cs typeface="Segoe UI" panose="020B0502040204020203" pitchFamily="34" charset="0"/>
              </a:defRPr>
            </a:lvl1pPr>
          </a:lstStyle>
          <a:p>
            <a:pPr lvl="0"/>
            <a:r>
              <a:rPr lang="en-US" dirty="0"/>
              <a:t>Speaker one subtitle text</a:t>
            </a:r>
          </a:p>
        </p:txBody>
      </p:sp>
      <p:sp>
        <p:nvSpPr>
          <p:cNvPr id="9" name="Text Placeholder 4">
            <a:extLst>
              <a:ext uri="{FF2B5EF4-FFF2-40B4-BE49-F238E27FC236}">
                <a16:creationId xmlns:a16="http://schemas.microsoft.com/office/drawing/2014/main" id="{022C9921-9FD0-4BF0-BE16-2A88E9B884AB}"/>
              </a:ext>
            </a:extLst>
          </p:cNvPr>
          <p:cNvSpPr>
            <a:spLocks noGrp="1"/>
          </p:cNvSpPr>
          <p:nvPr>
            <p:ph type="body" sz="quarter" idx="16" hasCustomPrompt="1"/>
          </p:nvPr>
        </p:nvSpPr>
        <p:spPr>
          <a:xfrm>
            <a:off x="666859" y="4165358"/>
            <a:ext cx="4075714" cy="246221"/>
          </a:xfrm>
          <a:noFill/>
        </p:spPr>
        <p:txBody>
          <a:bodyPr wrap="square" lIns="0" tIns="0" rIns="0" bIns="0">
            <a:spAutoFit/>
          </a:bodyPr>
          <a:lstStyle>
            <a:lvl1pPr marL="0" indent="0">
              <a:spcBef>
                <a:spcPts val="0"/>
              </a:spcBef>
              <a:buNone/>
              <a:defRPr sz="2000" b="1" spc="0" baseline="0">
                <a:solidFill>
                  <a:srgbClr val="08023F"/>
                </a:solidFill>
                <a:latin typeface="Segoe UI" panose="020B0502040204020203" pitchFamily="34" charset="0"/>
                <a:cs typeface="Segoe UI" panose="020B0502040204020203" pitchFamily="34" charset="0"/>
              </a:defRPr>
            </a:lvl1pPr>
          </a:lstStyle>
          <a:p>
            <a:pPr lvl="0"/>
            <a:r>
              <a:rPr lang="en-US" dirty="0"/>
              <a:t>Speaker two name</a:t>
            </a:r>
          </a:p>
        </p:txBody>
      </p:sp>
      <p:sp>
        <p:nvSpPr>
          <p:cNvPr id="10" name="Text Placeholder 4">
            <a:extLst>
              <a:ext uri="{FF2B5EF4-FFF2-40B4-BE49-F238E27FC236}">
                <a16:creationId xmlns:a16="http://schemas.microsoft.com/office/drawing/2014/main" id="{123A88AD-7DAB-4B6E-963C-F0374313C22B}"/>
              </a:ext>
            </a:extLst>
          </p:cNvPr>
          <p:cNvSpPr>
            <a:spLocks noGrp="1"/>
          </p:cNvSpPr>
          <p:nvPr>
            <p:ph type="body" sz="quarter" idx="17" hasCustomPrompt="1"/>
          </p:nvPr>
        </p:nvSpPr>
        <p:spPr>
          <a:xfrm>
            <a:off x="666859" y="4473136"/>
            <a:ext cx="4075714" cy="215444"/>
          </a:xfrm>
          <a:noFill/>
        </p:spPr>
        <p:txBody>
          <a:bodyPr wrap="square" lIns="0" tIns="0" rIns="0" bIns="0">
            <a:spAutoFit/>
          </a:bodyPr>
          <a:lstStyle>
            <a:lvl1pPr marL="0" indent="0">
              <a:spcBef>
                <a:spcPts val="0"/>
              </a:spcBef>
              <a:buNone/>
              <a:defRPr sz="2000" spc="0" baseline="0">
                <a:solidFill>
                  <a:srgbClr val="08023F"/>
                </a:solidFill>
                <a:latin typeface="Segoe UI" panose="020B0502040204020203" pitchFamily="34" charset="0"/>
                <a:cs typeface="Segoe UI" panose="020B0502040204020203" pitchFamily="34" charset="0"/>
              </a:defRPr>
            </a:lvl1pPr>
          </a:lstStyle>
          <a:p>
            <a:pPr lvl="0"/>
            <a:r>
              <a:rPr lang="en-US" dirty="0"/>
              <a:t>Speaker two subtitle text</a:t>
            </a:r>
          </a:p>
        </p:txBody>
      </p:sp>
      <p:sp>
        <p:nvSpPr>
          <p:cNvPr id="11" name="TextBox 10">
            <a:extLst>
              <a:ext uri="{FF2B5EF4-FFF2-40B4-BE49-F238E27FC236}">
                <a16:creationId xmlns:a16="http://schemas.microsoft.com/office/drawing/2014/main" id="{8740B7E1-66BB-4750-8B80-58B41483CEF7}"/>
              </a:ext>
            </a:extLst>
          </p:cNvPr>
          <p:cNvSpPr txBox="1"/>
          <p:nvPr userDrawn="1"/>
        </p:nvSpPr>
        <p:spPr>
          <a:xfrm>
            <a:off x="10414555" y="6363925"/>
            <a:ext cx="1659122" cy="707886"/>
          </a:xfrm>
          <a:prstGeom prst="rect">
            <a:avLst/>
          </a:prstGeom>
          <a:noFill/>
        </p:spPr>
        <p:txBody>
          <a:bodyPr wrap="square">
            <a:spAutoFit/>
          </a:bodyPr>
          <a:lstStyle/>
          <a:p>
            <a:r>
              <a:rPr lang="en-IN" sz="2000" b="1" i="0" u="none" strike="noStrike" baseline="0" dirty="0">
                <a:solidFill>
                  <a:srgbClr val="08023F"/>
                </a:solidFill>
                <a:latin typeface="Segoe UI" panose="020B0502040204020203" pitchFamily="34" charset="0"/>
                <a:cs typeface="Segoe UI" panose="020B0502040204020203" pitchFamily="34" charset="0"/>
              </a:rPr>
              <a:t>#AzConfDev</a:t>
            </a:r>
            <a:endParaRPr lang="en-IN" sz="1500" dirty="0">
              <a:solidFill>
                <a:srgbClr val="08023F"/>
              </a:solidFill>
            </a:endParaRPr>
          </a:p>
        </p:txBody>
      </p:sp>
      <p:pic>
        <p:nvPicPr>
          <p:cNvPr id="12" name="Picture 11">
            <a:extLst>
              <a:ext uri="{FF2B5EF4-FFF2-40B4-BE49-F238E27FC236}">
                <a16:creationId xmlns:a16="http://schemas.microsoft.com/office/drawing/2014/main" id="{7D680BBE-A528-4C8F-9E22-B3494FE033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779" y="5885633"/>
            <a:ext cx="3626884" cy="992860"/>
          </a:xfrm>
          <a:prstGeom prst="rect">
            <a:avLst/>
          </a:prstGeom>
        </p:spPr>
      </p:pic>
      <p:pic>
        <p:nvPicPr>
          <p:cNvPr id="13" name="Picture 12">
            <a:extLst>
              <a:ext uri="{FF2B5EF4-FFF2-40B4-BE49-F238E27FC236}">
                <a16:creationId xmlns:a16="http://schemas.microsoft.com/office/drawing/2014/main" id="{271662C7-07D7-4865-9FB2-A495B6AFCE7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04042" y="111300"/>
            <a:ext cx="1481278" cy="827689"/>
          </a:xfrm>
          <a:prstGeom prst="rect">
            <a:avLst/>
          </a:prstGeom>
        </p:spPr>
      </p:pic>
      <p:sp>
        <p:nvSpPr>
          <p:cNvPr id="3" name="Text Placeholder 2">
            <a:extLst>
              <a:ext uri="{FF2B5EF4-FFF2-40B4-BE49-F238E27FC236}">
                <a16:creationId xmlns:a16="http://schemas.microsoft.com/office/drawing/2014/main" id="{58B26B94-2B23-4395-A438-8E1D539061E1}"/>
              </a:ext>
            </a:extLst>
          </p:cNvPr>
          <p:cNvSpPr>
            <a:spLocks noGrp="1"/>
          </p:cNvSpPr>
          <p:nvPr>
            <p:ph type="body" sz="quarter" idx="20" hasCustomPrompt="1"/>
          </p:nvPr>
        </p:nvSpPr>
        <p:spPr>
          <a:xfrm>
            <a:off x="666858" y="2103935"/>
            <a:ext cx="5080000" cy="551656"/>
          </a:xfrm>
          <a:prstGeom prst="rect">
            <a:avLst/>
          </a:prstGeom>
        </p:spPr>
        <p:txBody>
          <a:bodyPr/>
          <a:lstStyle>
            <a:lvl1pPr>
              <a:defRPr sz="3000" b="1">
                <a:latin typeface="+mn-lt"/>
              </a:defRPr>
            </a:lvl1pPr>
          </a:lstStyle>
          <a:p>
            <a:pPr lvl="0"/>
            <a:r>
              <a:rPr lang="en-US" dirty="0"/>
              <a:t>Presentation title</a:t>
            </a:r>
          </a:p>
        </p:txBody>
      </p:sp>
    </p:spTree>
    <p:extLst>
      <p:ext uri="{BB962C8B-B14F-4D97-AF65-F5344CB8AC3E}">
        <p14:creationId xmlns:p14="http://schemas.microsoft.com/office/powerpoint/2010/main" val="319206618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Photos">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554989" y="1013246"/>
            <a:ext cx="1962944" cy="1962944"/>
          </a:xfrm>
        </p:spPr>
        <p:txBody>
          <a:bodyPr>
            <a:normAutofit/>
          </a:bodyPr>
          <a:lstStyle/>
          <a:p>
            <a:pPr lvl="0"/>
            <a:endParaRPr lang="en-US" noProof="0">
              <a:sym typeface="Roboto Regular"/>
            </a:endParaRPr>
          </a:p>
        </p:txBody>
      </p:sp>
      <p:sp>
        <p:nvSpPr>
          <p:cNvPr id="4" name="Picture Placeholder 2"/>
          <p:cNvSpPr>
            <a:spLocks noGrp="1"/>
          </p:cNvSpPr>
          <p:nvPr>
            <p:ph type="pic" sz="quarter" idx="11"/>
          </p:nvPr>
        </p:nvSpPr>
        <p:spPr>
          <a:xfrm>
            <a:off x="5168201" y="1013246"/>
            <a:ext cx="1962944" cy="1962944"/>
          </a:xfrm>
        </p:spPr>
        <p:txBody>
          <a:bodyPr>
            <a:normAutofit/>
          </a:bodyPr>
          <a:lstStyle/>
          <a:p>
            <a:pPr lvl="0"/>
            <a:endParaRPr lang="en-US" noProof="0">
              <a:sym typeface="Roboto Regular"/>
            </a:endParaRPr>
          </a:p>
        </p:txBody>
      </p:sp>
      <p:sp>
        <p:nvSpPr>
          <p:cNvPr id="5" name="Picture Placeholder 2"/>
          <p:cNvSpPr>
            <a:spLocks noGrp="1"/>
          </p:cNvSpPr>
          <p:nvPr>
            <p:ph type="pic" sz="quarter" idx="12"/>
          </p:nvPr>
        </p:nvSpPr>
        <p:spPr>
          <a:xfrm>
            <a:off x="7781411" y="1013246"/>
            <a:ext cx="1962944" cy="1962944"/>
          </a:xfrm>
        </p:spPr>
        <p:txBody>
          <a:bodyPr>
            <a:normAutofit/>
          </a:bodyPr>
          <a:lstStyle/>
          <a:p>
            <a:pPr lvl="0"/>
            <a:endParaRPr lang="en-US" noProof="0">
              <a:sym typeface="Roboto Regular"/>
            </a:endParaRPr>
          </a:p>
        </p:txBody>
      </p:sp>
      <p:sp>
        <p:nvSpPr>
          <p:cNvPr id="6" name="Picture Placeholder 2"/>
          <p:cNvSpPr>
            <a:spLocks noGrp="1"/>
          </p:cNvSpPr>
          <p:nvPr>
            <p:ph type="pic" sz="quarter" idx="13"/>
          </p:nvPr>
        </p:nvSpPr>
        <p:spPr>
          <a:xfrm>
            <a:off x="2554989" y="3474057"/>
            <a:ext cx="1962944" cy="1962944"/>
          </a:xfrm>
        </p:spPr>
        <p:txBody>
          <a:bodyPr>
            <a:normAutofit/>
          </a:bodyPr>
          <a:lstStyle/>
          <a:p>
            <a:pPr lvl="0"/>
            <a:endParaRPr lang="en-US" noProof="0">
              <a:sym typeface="Roboto Regular"/>
            </a:endParaRPr>
          </a:p>
        </p:txBody>
      </p:sp>
      <p:sp>
        <p:nvSpPr>
          <p:cNvPr id="7" name="Picture Placeholder 2"/>
          <p:cNvSpPr>
            <a:spLocks noGrp="1"/>
          </p:cNvSpPr>
          <p:nvPr>
            <p:ph type="pic" sz="quarter" idx="14"/>
          </p:nvPr>
        </p:nvSpPr>
        <p:spPr>
          <a:xfrm>
            <a:off x="5168201" y="3474057"/>
            <a:ext cx="1962944" cy="1962944"/>
          </a:xfrm>
        </p:spPr>
        <p:txBody>
          <a:bodyPr>
            <a:normAutofit/>
          </a:bodyPr>
          <a:lstStyle/>
          <a:p>
            <a:pPr lvl="0"/>
            <a:endParaRPr lang="en-US" noProof="0">
              <a:sym typeface="Roboto Regular"/>
            </a:endParaRPr>
          </a:p>
        </p:txBody>
      </p:sp>
      <p:sp>
        <p:nvSpPr>
          <p:cNvPr id="8" name="Picture Placeholder 2"/>
          <p:cNvSpPr>
            <a:spLocks noGrp="1"/>
          </p:cNvSpPr>
          <p:nvPr>
            <p:ph type="pic" sz="quarter" idx="15"/>
          </p:nvPr>
        </p:nvSpPr>
        <p:spPr>
          <a:xfrm>
            <a:off x="7781411" y="3474056"/>
            <a:ext cx="1962944" cy="1962944"/>
          </a:xfrm>
        </p:spPr>
        <p:txBody>
          <a:bodyPr>
            <a:normAutofit/>
          </a:bodyPr>
          <a:lstStyle/>
          <a:p>
            <a:pPr lvl="0"/>
            <a:endParaRPr lang="en-US" noProof="0">
              <a:sym typeface="Roboto Regular"/>
            </a:endParaRPr>
          </a:p>
        </p:txBody>
      </p:sp>
    </p:spTree>
    <p:extLst>
      <p:ext uri="{BB962C8B-B14F-4D97-AF65-F5344CB8AC3E}">
        <p14:creationId xmlns:p14="http://schemas.microsoft.com/office/powerpoint/2010/main" val="4113544381"/>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4_Blank">
    <p:bg>
      <p:bgPr>
        <a:solidFill>
          <a:srgbClr val="F8F8F8"/>
        </a:solidFill>
        <a:effectLst/>
      </p:bgPr>
    </p:bg>
    <p:spTree>
      <p:nvGrpSpPr>
        <p:cNvPr id="1" name=""/>
        <p:cNvGrpSpPr/>
        <p:nvPr/>
      </p:nvGrpSpPr>
      <p:grpSpPr>
        <a:xfrm>
          <a:off x="0" y="0"/>
          <a:ext cx="0" cy="0"/>
          <a:chOff x="0" y="0"/>
          <a:chExt cx="0" cy="0"/>
        </a:xfrm>
      </p:grpSpPr>
      <p:pic>
        <p:nvPicPr>
          <p:cNvPr id="23" name="Picture 5" descr="Picture 5"/>
          <p:cNvPicPr>
            <a:picLocks noChangeAspect="1"/>
          </p:cNvPicPr>
          <p:nvPr/>
        </p:nvPicPr>
        <p:blipFill>
          <a:blip r:embed="rId2"/>
          <a:stretch>
            <a:fillRect/>
          </a:stretch>
        </p:blipFill>
        <p:spPr>
          <a:xfrm>
            <a:off x="0" y="0"/>
            <a:ext cx="12204713" cy="7315200"/>
          </a:xfrm>
          <a:prstGeom prst="rect">
            <a:avLst/>
          </a:prstGeom>
          <a:ln w="12700">
            <a:miter lim="400000"/>
          </a:ln>
        </p:spPr>
      </p:pic>
      <p:sp>
        <p:nvSpPr>
          <p:cNvPr id="24" name="Title Text"/>
          <p:cNvSpPr txBox="1">
            <a:spLocks noGrp="1"/>
          </p:cNvSpPr>
          <p:nvPr>
            <p:ph type="title"/>
          </p:nvPr>
        </p:nvSpPr>
        <p:spPr>
          <a:xfrm>
            <a:off x="7855194" y="1905001"/>
            <a:ext cx="3966533" cy="2324685"/>
          </a:xfrm>
          <a:prstGeom prst="rect">
            <a:avLst/>
          </a:prstGeom>
        </p:spPr>
        <p:txBody>
          <a:bodyPr/>
          <a:lstStyle>
            <a:lvl1pPr marL="2035277" indent="-2035277">
              <a:defRPr sz="13800">
                <a:latin typeface="Segoe UI Light"/>
                <a:ea typeface="Segoe UI Light"/>
                <a:cs typeface="Segoe UI Light"/>
                <a:sym typeface="Segoe UI Light"/>
              </a:defRPr>
            </a:lvl1pPr>
          </a:lstStyle>
          <a:p>
            <a:r>
              <a:t>Title Text</a:t>
            </a: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16244942"/>
      </p:ext>
    </p:extLst>
  </p:cSld>
  <p:clrMapOvr>
    <a:masterClrMapping/>
  </p:clrMapOvr>
  <p:transition spd="med"/>
</p:sldLayout>
</file>

<file path=ppt/slideLayouts/slideLayout170.xml><?xml version="1.0" encoding="utf-8"?>
<p:sldLayout xmlns:a="http://schemas.openxmlformats.org/drawingml/2006/main" xmlns:r="http://schemas.openxmlformats.org/officeDocument/2006/relationships" xmlns:p="http://schemas.openxmlformats.org/presentationml/2006/main" type="title" preserve="1">
  <p:cSld name="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898051"/>
            <a:ext cx="5426345" cy="2387600"/>
          </a:xfrm>
        </p:spPr>
        <p:txBody>
          <a:bodyPr rIns="0" anchor="b"/>
          <a:lstStyle>
            <a:lvl1pPr algn="l">
              <a:defRPr sz="5995">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4" y="4377726"/>
            <a:ext cx="5426345" cy="1387870"/>
          </a:xfrm>
        </p:spPr>
        <p:txBody>
          <a:bodyPr/>
          <a:lstStyle>
            <a:lvl1pPr marL="0" indent="0" algn="l">
              <a:lnSpc>
                <a:spcPct val="100000"/>
              </a:lnSpc>
              <a:buNone/>
              <a:defRPr sz="2400">
                <a:solidFill>
                  <a:schemeClr val="accent3"/>
                </a:solidFill>
              </a:defRPr>
            </a:lvl1pPr>
            <a:lvl2pPr marL="455777" indent="0" algn="ctr">
              <a:buNone/>
              <a:defRPr sz="1995"/>
            </a:lvl2pPr>
            <a:lvl3pPr marL="911553" indent="0" algn="ctr">
              <a:buNone/>
              <a:defRPr sz="1795"/>
            </a:lvl3pPr>
            <a:lvl4pPr marL="1367329" indent="0" algn="ctr">
              <a:buNone/>
              <a:defRPr sz="1596"/>
            </a:lvl4pPr>
            <a:lvl5pPr marL="1823105" indent="0" algn="ctr">
              <a:buNone/>
              <a:defRPr sz="1596"/>
            </a:lvl5pPr>
            <a:lvl6pPr marL="2278880" indent="0" algn="ctr">
              <a:buNone/>
              <a:defRPr sz="1596"/>
            </a:lvl6pPr>
            <a:lvl7pPr marL="2734656" indent="0" algn="ctr">
              <a:buNone/>
              <a:defRPr sz="1596"/>
            </a:lvl7pPr>
            <a:lvl8pPr marL="3190433" indent="0" algn="ctr">
              <a:buNone/>
              <a:defRPr sz="1596"/>
            </a:lvl8pPr>
            <a:lvl9pPr marL="3646207"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5" y="547297"/>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4247789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 preserve="1">
  <p:cSld name="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9" y="0"/>
            <a:ext cx="6211835" cy="6858000"/>
          </a:xfrm>
          <a:prstGeom prst="rect">
            <a:avLst/>
          </a:prstGeom>
        </p:spPr>
      </p:pic>
      <p:sp>
        <p:nvSpPr>
          <p:cNvPr id="2" name="Title 1"/>
          <p:cNvSpPr>
            <a:spLocks noGrp="1"/>
          </p:cNvSpPr>
          <p:nvPr>
            <p:ph type="ctrTitle"/>
          </p:nvPr>
        </p:nvSpPr>
        <p:spPr>
          <a:xfrm>
            <a:off x="553824" y="1898051"/>
            <a:ext cx="5426345" cy="2387600"/>
          </a:xfrm>
        </p:spPr>
        <p:txBody>
          <a:bodyPr rIns="0" anchor="b"/>
          <a:lstStyle>
            <a:lvl1pPr algn="l">
              <a:defRPr sz="5995">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4" y="4377726"/>
            <a:ext cx="5426345" cy="1387870"/>
          </a:xfrm>
        </p:spPr>
        <p:txBody>
          <a:bodyPr/>
          <a:lstStyle>
            <a:lvl1pPr marL="0" indent="0" algn="l">
              <a:lnSpc>
                <a:spcPct val="100000"/>
              </a:lnSpc>
              <a:buNone/>
              <a:defRPr sz="2400">
                <a:solidFill>
                  <a:schemeClr val="accent1"/>
                </a:solidFill>
              </a:defRPr>
            </a:lvl1pPr>
            <a:lvl2pPr marL="455777" indent="0" algn="ctr">
              <a:buNone/>
              <a:defRPr sz="1995"/>
            </a:lvl2pPr>
            <a:lvl3pPr marL="911553" indent="0" algn="ctr">
              <a:buNone/>
              <a:defRPr sz="1795"/>
            </a:lvl3pPr>
            <a:lvl4pPr marL="1367329" indent="0" algn="ctr">
              <a:buNone/>
              <a:defRPr sz="1596"/>
            </a:lvl4pPr>
            <a:lvl5pPr marL="1823105" indent="0" algn="ctr">
              <a:buNone/>
              <a:defRPr sz="1596"/>
            </a:lvl5pPr>
            <a:lvl6pPr marL="2278880" indent="0" algn="ctr">
              <a:buNone/>
              <a:defRPr sz="1596"/>
            </a:lvl6pPr>
            <a:lvl7pPr marL="2734656" indent="0" algn="ctr">
              <a:buNone/>
              <a:defRPr sz="1596"/>
            </a:lvl7pPr>
            <a:lvl8pPr marL="3190433" indent="0" algn="ctr">
              <a:buNone/>
              <a:defRPr sz="1596"/>
            </a:lvl8pPr>
            <a:lvl9pPr marL="3646207"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5" y="547297"/>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934344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 preserve="1">
  <p:cSld name="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777" indent="0" algn="ctr">
              <a:buNone/>
              <a:defRPr sz="1995"/>
            </a:lvl2pPr>
            <a:lvl3pPr marL="911553" indent="0" algn="ctr">
              <a:buNone/>
              <a:defRPr sz="1795"/>
            </a:lvl3pPr>
            <a:lvl4pPr marL="1367329" indent="0" algn="ctr">
              <a:buNone/>
              <a:defRPr sz="1596"/>
            </a:lvl4pPr>
            <a:lvl5pPr marL="1823105" indent="0" algn="ctr">
              <a:buNone/>
              <a:defRPr sz="1596"/>
            </a:lvl5pPr>
            <a:lvl6pPr marL="2278880" indent="0" algn="ctr">
              <a:buNone/>
              <a:defRPr sz="1596"/>
            </a:lvl6pPr>
            <a:lvl7pPr marL="2734656" indent="0" algn="ctr">
              <a:buNone/>
              <a:defRPr sz="1596"/>
            </a:lvl7pPr>
            <a:lvl8pPr marL="3190433" indent="0" algn="ctr">
              <a:buNone/>
              <a:defRPr sz="1596"/>
            </a:lvl8pPr>
            <a:lvl9pPr marL="3646207"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5" y="547297"/>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9"/>
            <a:ext cx="5545182" cy="5531464"/>
          </a:xfrm>
          <a:prstGeom prst="rect">
            <a:avLst/>
          </a:prstGeom>
        </p:spPr>
      </p:pic>
    </p:spTree>
    <p:extLst>
      <p:ext uri="{BB962C8B-B14F-4D97-AF65-F5344CB8AC3E}">
        <p14:creationId xmlns:p14="http://schemas.microsoft.com/office/powerpoint/2010/main" val="3909877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 preserve="1">
  <p:cSld name="1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777" indent="0" algn="ctr">
              <a:buNone/>
              <a:defRPr sz="1995"/>
            </a:lvl2pPr>
            <a:lvl3pPr marL="911553" indent="0" algn="ctr">
              <a:buNone/>
              <a:defRPr sz="1795"/>
            </a:lvl3pPr>
            <a:lvl4pPr marL="1367329" indent="0" algn="ctr">
              <a:buNone/>
              <a:defRPr sz="1596"/>
            </a:lvl4pPr>
            <a:lvl5pPr marL="1823105" indent="0" algn="ctr">
              <a:buNone/>
              <a:defRPr sz="1596"/>
            </a:lvl5pPr>
            <a:lvl6pPr marL="2278880" indent="0" algn="ctr">
              <a:buNone/>
              <a:defRPr sz="1596"/>
            </a:lvl6pPr>
            <a:lvl7pPr marL="2734656" indent="0" algn="ctr">
              <a:buNone/>
              <a:defRPr sz="1596"/>
            </a:lvl7pPr>
            <a:lvl8pPr marL="3190433" indent="0" algn="ctr">
              <a:buNone/>
              <a:defRPr sz="1596"/>
            </a:lvl8pPr>
            <a:lvl9pPr marL="3646207" indent="0" algn="ctr">
              <a:buNone/>
              <a:defRPr sz="1596"/>
            </a:lvl9pPr>
          </a:lstStyle>
          <a:p>
            <a:r>
              <a:rPr lang="en-US"/>
              <a:t>Click to edit Master subtitle style</a:t>
            </a:r>
          </a:p>
        </p:txBody>
      </p:sp>
    </p:spTree>
    <p:extLst>
      <p:ext uri="{BB962C8B-B14F-4D97-AF65-F5344CB8AC3E}">
        <p14:creationId xmlns:p14="http://schemas.microsoft.com/office/powerpoint/2010/main" val="363094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 preserve="1">
  <p:cSld name="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777" indent="0" algn="ctr">
              <a:buNone/>
              <a:defRPr sz="1995"/>
            </a:lvl2pPr>
            <a:lvl3pPr marL="911553" indent="0" algn="ctr">
              <a:buNone/>
              <a:defRPr sz="1795"/>
            </a:lvl3pPr>
            <a:lvl4pPr marL="1367329" indent="0" algn="ctr">
              <a:buNone/>
              <a:defRPr sz="1596"/>
            </a:lvl4pPr>
            <a:lvl5pPr marL="1823105" indent="0" algn="ctr">
              <a:buNone/>
              <a:defRPr sz="1596"/>
            </a:lvl5pPr>
            <a:lvl6pPr marL="2278880" indent="0" algn="ctr">
              <a:buNone/>
              <a:defRPr sz="1596"/>
            </a:lvl6pPr>
            <a:lvl7pPr marL="2734656" indent="0" algn="ctr">
              <a:buNone/>
              <a:defRPr sz="1596"/>
            </a:lvl7pPr>
            <a:lvl8pPr marL="3190433" indent="0" algn="ctr">
              <a:buNone/>
              <a:defRPr sz="1596"/>
            </a:lvl8pPr>
            <a:lvl9pPr marL="3646207"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9"/>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5" y="547297"/>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513607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 preserve="1">
  <p:cSld name="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7"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7" y="3602038"/>
            <a:ext cx="7263935" cy="1655762"/>
          </a:xfrm>
        </p:spPr>
        <p:txBody>
          <a:bodyPr/>
          <a:lstStyle>
            <a:lvl1pPr marL="0" indent="0" algn="l">
              <a:lnSpc>
                <a:spcPct val="100000"/>
              </a:lnSpc>
              <a:buNone/>
              <a:defRPr sz="2400">
                <a:solidFill>
                  <a:schemeClr val="accent3"/>
                </a:solidFill>
              </a:defRPr>
            </a:lvl1pPr>
            <a:lvl2pPr marL="455777" indent="0" algn="ctr">
              <a:buNone/>
              <a:defRPr sz="1995"/>
            </a:lvl2pPr>
            <a:lvl3pPr marL="911553" indent="0" algn="ctr">
              <a:buNone/>
              <a:defRPr sz="1795"/>
            </a:lvl3pPr>
            <a:lvl4pPr marL="1367329" indent="0" algn="ctr">
              <a:buNone/>
              <a:defRPr sz="1596"/>
            </a:lvl4pPr>
            <a:lvl5pPr marL="1823105" indent="0" algn="ctr">
              <a:buNone/>
              <a:defRPr sz="1596"/>
            </a:lvl5pPr>
            <a:lvl6pPr marL="2278880" indent="0" algn="ctr">
              <a:buNone/>
              <a:defRPr sz="1596"/>
            </a:lvl6pPr>
            <a:lvl7pPr marL="2734656" indent="0" algn="ctr">
              <a:buNone/>
              <a:defRPr sz="1596"/>
            </a:lvl7pPr>
            <a:lvl8pPr marL="3190433" indent="0" algn="ctr">
              <a:buNone/>
              <a:defRPr sz="1596"/>
            </a:lvl8pPr>
            <a:lvl9pPr marL="3646207"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2" y="547297"/>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2699"/>
            <a:ext cx="3434957" cy="6883398"/>
          </a:xfrm>
          <a:prstGeom prst="rect">
            <a:avLst/>
          </a:prstGeom>
        </p:spPr>
      </p:pic>
    </p:spTree>
    <p:extLst>
      <p:ext uri="{BB962C8B-B14F-4D97-AF65-F5344CB8AC3E}">
        <p14:creationId xmlns:p14="http://schemas.microsoft.com/office/powerpoint/2010/main" val="2012176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 preserve="1">
  <p:cSld name="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2699"/>
            <a:ext cx="3434957" cy="6883398"/>
          </a:xfrm>
          <a:prstGeom prst="rect">
            <a:avLst/>
          </a:prstGeom>
        </p:spPr>
      </p:pic>
      <p:sp>
        <p:nvSpPr>
          <p:cNvPr id="2" name="Title 1"/>
          <p:cNvSpPr>
            <a:spLocks noGrp="1"/>
          </p:cNvSpPr>
          <p:nvPr>
            <p:ph type="ctrTitle"/>
          </p:nvPr>
        </p:nvSpPr>
        <p:spPr>
          <a:xfrm>
            <a:off x="4125007"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7" y="3602038"/>
            <a:ext cx="7263935" cy="1655762"/>
          </a:xfrm>
        </p:spPr>
        <p:txBody>
          <a:bodyPr/>
          <a:lstStyle>
            <a:lvl1pPr marL="0" indent="0" algn="l">
              <a:lnSpc>
                <a:spcPct val="100000"/>
              </a:lnSpc>
              <a:buNone/>
              <a:defRPr sz="2400">
                <a:solidFill>
                  <a:schemeClr val="accent1"/>
                </a:solidFill>
              </a:defRPr>
            </a:lvl1pPr>
            <a:lvl2pPr marL="455777" indent="0" algn="ctr">
              <a:buNone/>
              <a:defRPr sz="1995"/>
            </a:lvl2pPr>
            <a:lvl3pPr marL="911553" indent="0" algn="ctr">
              <a:buNone/>
              <a:defRPr sz="1795"/>
            </a:lvl3pPr>
            <a:lvl4pPr marL="1367329" indent="0" algn="ctr">
              <a:buNone/>
              <a:defRPr sz="1596"/>
            </a:lvl4pPr>
            <a:lvl5pPr marL="1823105" indent="0" algn="ctr">
              <a:buNone/>
              <a:defRPr sz="1596"/>
            </a:lvl5pPr>
            <a:lvl6pPr marL="2278880" indent="0" algn="ctr">
              <a:buNone/>
              <a:defRPr sz="1596"/>
            </a:lvl6pPr>
            <a:lvl7pPr marL="2734656" indent="0" algn="ctr">
              <a:buNone/>
              <a:defRPr sz="1596"/>
            </a:lvl7pPr>
            <a:lvl8pPr marL="3190433" indent="0" algn="ctr">
              <a:buNone/>
              <a:defRPr sz="1596"/>
            </a:lvl8pPr>
            <a:lvl9pPr marL="3646207"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2" y="547297"/>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740332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122368"/>
            <a:ext cx="6827265" cy="2576513"/>
          </a:xfrm>
        </p:spPr>
        <p:txBody>
          <a:bodyPr rIns="0" anchor="b"/>
          <a:lstStyle>
            <a:lvl1pPr algn="r">
              <a:defRPr sz="5995">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4" y="3698876"/>
            <a:ext cx="6827265" cy="1558924"/>
          </a:xfrm>
        </p:spPr>
        <p:txBody>
          <a:bodyPr/>
          <a:lstStyle>
            <a:lvl1pPr marL="0" indent="0" algn="r">
              <a:lnSpc>
                <a:spcPct val="100000"/>
              </a:lnSpc>
              <a:buNone/>
              <a:defRPr sz="2400">
                <a:solidFill>
                  <a:schemeClr val="accent1"/>
                </a:solidFill>
              </a:defRPr>
            </a:lvl1pPr>
            <a:lvl2pPr marL="455777" indent="0" algn="ctr">
              <a:buNone/>
              <a:defRPr sz="1995"/>
            </a:lvl2pPr>
            <a:lvl3pPr marL="911553" indent="0" algn="ctr">
              <a:buNone/>
              <a:defRPr sz="1795"/>
            </a:lvl3pPr>
            <a:lvl4pPr marL="1367329" indent="0" algn="ctr">
              <a:buNone/>
              <a:defRPr sz="1596"/>
            </a:lvl4pPr>
            <a:lvl5pPr marL="1823105" indent="0" algn="ctr">
              <a:buNone/>
              <a:defRPr sz="1596"/>
            </a:lvl5pPr>
            <a:lvl6pPr marL="2278880" indent="0" algn="ctr">
              <a:buNone/>
              <a:defRPr sz="1596"/>
            </a:lvl6pPr>
            <a:lvl7pPr marL="2734656" indent="0" algn="ctr">
              <a:buNone/>
              <a:defRPr sz="1596"/>
            </a:lvl7pPr>
            <a:lvl8pPr marL="3190433" indent="0" algn="ctr">
              <a:buNone/>
              <a:defRPr sz="1596"/>
            </a:lvl8pPr>
            <a:lvl9pPr marL="3646207"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7"/>
            <a:ext cx="4158426" cy="4135437"/>
          </a:xfrm>
        </p:spPr>
        <p:txBody>
          <a:bodyPr rIns="0" anchor="ctr"/>
          <a:lstStyle>
            <a:lvl1pPr marL="0" indent="0" algn="l">
              <a:buNone/>
              <a:defRPr>
                <a:solidFill>
                  <a:schemeClr val="accent3"/>
                </a:solidFill>
                <a:latin typeface="+mj-lt"/>
              </a:defRPr>
            </a:lvl1pPr>
            <a:lvl2pPr marL="455777" indent="0">
              <a:buNone/>
              <a:defRPr/>
            </a:lvl2pPr>
            <a:lvl3pPr marL="911553" indent="0">
              <a:buNone/>
              <a:defRPr/>
            </a:lvl3pPr>
            <a:lvl4pPr marL="1367329" indent="0">
              <a:buNone/>
              <a:defRPr/>
            </a:lvl4pPr>
            <a:lvl5pPr marL="1823105"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5" y="547297"/>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923802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122368"/>
            <a:ext cx="6827265" cy="2576513"/>
          </a:xfrm>
        </p:spPr>
        <p:txBody>
          <a:bodyPr rIns="0" anchor="b"/>
          <a:lstStyle>
            <a:lvl1pPr algn="r">
              <a:defRPr sz="5995">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4" y="3698876"/>
            <a:ext cx="6827265" cy="1558924"/>
          </a:xfrm>
        </p:spPr>
        <p:txBody>
          <a:bodyPr/>
          <a:lstStyle>
            <a:lvl1pPr marL="0" indent="0" algn="r">
              <a:lnSpc>
                <a:spcPct val="100000"/>
              </a:lnSpc>
              <a:buNone/>
              <a:defRPr sz="2394">
                <a:solidFill>
                  <a:schemeClr val="accent1"/>
                </a:solidFill>
              </a:defRPr>
            </a:lvl1pPr>
            <a:lvl2pPr marL="455777" indent="0" algn="ctr">
              <a:buNone/>
              <a:defRPr sz="1995"/>
            </a:lvl2pPr>
            <a:lvl3pPr marL="911553" indent="0" algn="ctr">
              <a:buNone/>
              <a:defRPr sz="1795"/>
            </a:lvl3pPr>
            <a:lvl4pPr marL="1367329" indent="0" algn="ctr">
              <a:buNone/>
              <a:defRPr sz="1596"/>
            </a:lvl4pPr>
            <a:lvl5pPr marL="1823105" indent="0" algn="ctr">
              <a:buNone/>
              <a:defRPr sz="1596"/>
            </a:lvl5pPr>
            <a:lvl6pPr marL="2278880" indent="0" algn="ctr">
              <a:buNone/>
              <a:defRPr sz="1596"/>
            </a:lvl6pPr>
            <a:lvl7pPr marL="2734656" indent="0" algn="ctr">
              <a:buNone/>
              <a:defRPr sz="1596"/>
            </a:lvl7pPr>
            <a:lvl8pPr marL="3190433" indent="0" algn="ctr">
              <a:buNone/>
              <a:defRPr sz="1596"/>
            </a:lvl8pPr>
            <a:lvl9pPr marL="3646207"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7"/>
            <a:ext cx="4158426" cy="4135437"/>
          </a:xfrm>
        </p:spPr>
        <p:txBody>
          <a:bodyPr rIns="0" anchor="ctr"/>
          <a:lstStyle>
            <a:lvl1pPr marL="0" indent="0" algn="l">
              <a:buNone/>
              <a:defRPr>
                <a:solidFill>
                  <a:schemeClr val="accent3"/>
                </a:solidFill>
                <a:latin typeface="+mj-lt"/>
              </a:defRPr>
            </a:lvl1pPr>
            <a:lvl2pPr marL="455777" indent="0">
              <a:buNone/>
              <a:defRPr/>
            </a:lvl2pPr>
            <a:lvl3pPr marL="911553" indent="0">
              <a:buNone/>
              <a:defRPr/>
            </a:lvl3pPr>
            <a:lvl4pPr marL="1367329" indent="0">
              <a:buNone/>
              <a:defRPr/>
            </a:lvl4pPr>
            <a:lvl5pPr marL="1823105"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5" y="547297"/>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056337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 preserve="1">
  <p:cSld name="1_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898051"/>
            <a:ext cx="5426345" cy="2387600"/>
          </a:xfrm>
        </p:spPr>
        <p:txBody>
          <a:bodyPr rIns="0" anchor="b"/>
          <a:lstStyle>
            <a:lvl1pPr algn="l">
              <a:defRPr sz="5996">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3" y="4377726"/>
            <a:ext cx="5426345" cy="1387870"/>
          </a:xfrm>
        </p:spPr>
        <p:txBody>
          <a:bodyPr/>
          <a:lstStyle>
            <a:lvl1pPr marL="0" indent="0" algn="l">
              <a:lnSpc>
                <a:spcPct val="100000"/>
              </a:lnSpc>
              <a:buNone/>
              <a:defRPr sz="2400">
                <a:solidFill>
                  <a:schemeClr val="accent3"/>
                </a:solidFill>
              </a:defRPr>
            </a:lvl1pPr>
            <a:lvl2pPr marL="455865" indent="0" algn="ctr">
              <a:buNone/>
              <a:defRPr sz="1995"/>
            </a:lvl2pPr>
            <a:lvl3pPr marL="911728" indent="0" algn="ctr">
              <a:buNone/>
              <a:defRPr sz="1795"/>
            </a:lvl3pPr>
            <a:lvl4pPr marL="1367591" indent="0" algn="ctr">
              <a:buNone/>
              <a:defRPr sz="1596"/>
            </a:lvl4pPr>
            <a:lvl5pPr marL="1823455" indent="0" algn="ctr">
              <a:buNone/>
              <a:defRPr sz="1596"/>
            </a:lvl5pPr>
            <a:lvl6pPr marL="2279318" indent="0" algn="ctr">
              <a:buNone/>
              <a:defRPr sz="1596"/>
            </a:lvl6pPr>
            <a:lvl7pPr marL="2735181" indent="0" algn="ctr">
              <a:buNone/>
              <a:defRPr sz="1596"/>
            </a:lvl7pPr>
            <a:lvl8pPr marL="3191047" indent="0" algn="ctr">
              <a:buNone/>
              <a:defRPr sz="1596"/>
            </a:lvl8pPr>
            <a:lvl9pPr marL="3646908"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3" y="547296"/>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205029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5542621"/>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 preserve="1">
  <p:cSld name="1_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8" y="0"/>
            <a:ext cx="6211835" cy="6858000"/>
          </a:xfrm>
          <a:prstGeom prst="rect">
            <a:avLst/>
          </a:prstGeom>
        </p:spPr>
      </p:pic>
      <p:sp>
        <p:nvSpPr>
          <p:cNvPr id="2" name="Title 1"/>
          <p:cNvSpPr>
            <a:spLocks noGrp="1"/>
          </p:cNvSpPr>
          <p:nvPr>
            <p:ph type="ctrTitle"/>
          </p:nvPr>
        </p:nvSpPr>
        <p:spPr>
          <a:xfrm>
            <a:off x="553823" y="1898051"/>
            <a:ext cx="5426345" cy="2387600"/>
          </a:xfrm>
        </p:spPr>
        <p:txBody>
          <a:bodyPr rIns="0" anchor="b"/>
          <a:lstStyle>
            <a:lvl1pPr algn="l">
              <a:defRPr sz="5996">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3" y="4377726"/>
            <a:ext cx="5426345" cy="1387870"/>
          </a:xfrm>
        </p:spPr>
        <p:txBody>
          <a:bodyPr/>
          <a:lstStyle>
            <a:lvl1pPr marL="0" indent="0" algn="l">
              <a:lnSpc>
                <a:spcPct val="100000"/>
              </a:lnSpc>
              <a:buNone/>
              <a:defRPr sz="2400">
                <a:solidFill>
                  <a:schemeClr val="accent1"/>
                </a:solidFill>
              </a:defRPr>
            </a:lvl1pPr>
            <a:lvl2pPr marL="455865" indent="0" algn="ctr">
              <a:buNone/>
              <a:defRPr sz="1995"/>
            </a:lvl2pPr>
            <a:lvl3pPr marL="911728" indent="0" algn="ctr">
              <a:buNone/>
              <a:defRPr sz="1795"/>
            </a:lvl3pPr>
            <a:lvl4pPr marL="1367591" indent="0" algn="ctr">
              <a:buNone/>
              <a:defRPr sz="1596"/>
            </a:lvl4pPr>
            <a:lvl5pPr marL="1823455" indent="0" algn="ctr">
              <a:buNone/>
              <a:defRPr sz="1596"/>
            </a:lvl5pPr>
            <a:lvl6pPr marL="2279318" indent="0" algn="ctr">
              <a:buNone/>
              <a:defRPr sz="1596"/>
            </a:lvl6pPr>
            <a:lvl7pPr marL="2735181" indent="0" algn="ctr">
              <a:buNone/>
              <a:defRPr sz="1596"/>
            </a:lvl7pPr>
            <a:lvl8pPr marL="3191047" indent="0" algn="ctr">
              <a:buNone/>
              <a:defRPr sz="1596"/>
            </a:lvl8pPr>
            <a:lvl9pPr marL="3646908"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3" y="547296"/>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582355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 preserve="1">
  <p:cSld name="2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865" indent="0" algn="ctr">
              <a:buNone/>
              <a:defRPr sz="1995"/>
            </a:lvl2pPr>
            <a:lvl3pPr marL="911728" indent="0" algn="ctr">
              <a:buNone/>
              <a:defRPr sz="1795"/>
            </a:lvl3pPr>
            <a:lvl4pPr marL="1367591" indent="0" algn="ctr">
              <a:buNone/>
              <a:defRPr sz="1596"/>
            </a:lvl4pPr>
            <a:lvl5pPr marL="1823455" indent="0" algn="ctr">
              <a:buNone/>
              <a:defRPr sz="1596"/>
            </a:lvl5pPr>
            <a:lvl6pPr marL="2279318" indent="0" algn="ctr">
              <a:buNone/>
              <a:defRPr sz="1596"/>
            </a:lvl6pPr>
            <a:lvl7pPr marL="2735181" indent="0" algn="ctr">
              <a:buNone/>
              <a:defRPr sz="1596"/>
            </a:lvl7pPr>
            <a:lvl8pPr marL="3191047" indent="0" algn="ctr">
              <a:buNone/>
              <a:defRPr sz="1596"/>
            </a:lvl8pPr>
            <a:lvl9pPr marL="3646908"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3"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9"/>
            <a:ext cx="5545182" cy="5531464"/>
          </a:xfrm>
          <a:prstGeom prst="rect">
            <a:avLst/>
          </a:prstGeom>
        </p:spPr>
      </p:pic>
    </p:spTree>
    <p:extLst>
      <p:ext uri="{BB962C8B-B14F-4D97-AF65-F5344CB8AC3E}">
        <p14:creationId xmlns:p14="http://schemas.microsoft.com/office/powerpoint/2010/main" val="143331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 preserve="1">
  <p:cSld name="3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865" indent="0" algn="ctr">
              <a:buNone/>
              <a:defRPr sz="1995"/>
            </a:lvl2pPr>
            <a:lvl3pPr marL="911728" indent="0" algn="ctr">
              <a:buNone/>
              <a:defRPr sz="1795"/>
            </a:lvl3pPr>
            <a:lvl4pPr marL="1367591" indent="0" algn="ctr">
              <a:buNone/>
              <a:defRPr sz="1596"/>
            </a:lvl4pPr>
            <a:lvl5pPr marL="1823455" indent="0" algn="ctr">
              <a:buNone/>
              <a:defRPr sz="1596"/>
            </a:lvl5pPr>
            <a:lvl6pPr marL="2279318" indent="0" algn="ctr">
              <a:buNone/>
              <a:defRPr sz="1596"/>
            </a:lvl6pPr>
            <a:lvl7pPr marL="2735181" indent="0" algn="ctr">
              <a:buNone/>
              <a:defRPr sz="1596"/>
            </a:lvl7pPr>
            <a:lvl8pPr marL="3191047" indent="0" algn="ctr">
              <a:buNone/>
              <a:defRPr sz="1596"/>
            </a:lvl8pPr>
            <a:lvl9pPr marL="3646908" indent="0" algn="ctr">
              <a:buNone/>
              <a:defRPr sz="1596"/>
            </a:lvl9pPr>
          </a:lstStyle>
          <a:p>
            <a:r>
              <a:rPr lang="en-US"/>
              <a:t>Click to edit Master subtitle style</a:t>
            </a:r>
          </a:p>
        </p:txBody>
      </p:sp>
    </p:spTree>
    <p:extLst>
      <p:ext uri="{BB962C8B-B14F-4D97-AF65-F5344CB8AC3E}">
        <p14:creationId xmlns:p14="http://schemas.microsoft.com/office/powerpoint/2010/main" val="983571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 preserve="1">
  <p:cSld name="1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865" indent="0" algn="ctr">
              <a:buNone/>
              <a:defRPr sz="1995"/>
            </a:lvl2pPr>
            <a:lvl3pPr marL="911728" indent="0" algn="ctr">
              <a:buNone/>
              <a:defRPr sz="1795"/>
            </a:lvl3pPr>
            <a:lvl4pPr marL="1367591" indent="0" algn="ctr">
              <a:buNone/>
              <a:defRPr sz="1596"/>
            </a:lvl4pPr>
            <a:lvl5pPr marL="1823455" indent="0" algn="ctr">
              <a:buNone/>
              <a:defRPr sz="1596"/>
            </a:lvl5pPr>
            <a:lvl6pPr marL="2279318" indent="0" algn="ctr">
              <a:buNone/>
              <a:defRPr sz="1596"/>
            </a:lvl6pPr>
            <a:lvl7pPr marL="2735181" indent="0" algn="ctr">
              <a:buNone/>
              <a:defRPr sz="1596"/>
            </a:lvl7pPr>
            <a:lvl8pPr marL="3191047" indent="0" algn="ctr">
              <a:buNone/>
              <a:defRPr sz="1596"/>
            </a:lvl8pPr>
            <a:lvl9pPr marL="3646908"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9"/>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3" y="547296"/>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398079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 preserve="1">
  <p:cSld name="1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7"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7" y="3602038"/>
            <a:ext cx="7263935" cy="1655762"/>
          </a:xfrm>
        </p:spPr>
        <p:txBody>
          <a:bodyPr/>
          <a:lstStyle>
            <a:lvl1pPr marL="0" indent="0" algn="l">
              <a:lnSpc>
                <a:spcPct val="100000"/>
              </a:lnSpc>
              <a:buNone/>
              <a:defRPr sz="2400">
                <a:solidFill>
                  <a:schemeClr val="accent3"/>
                </a:solidFill>
              </a:defRPr>
            </a:lvl1pPr>
            <a:lvl2pPr marL="455865" indent="0" algn="ctr">
              <a:buNone/>
              <a:defRPr sz="1995"/>
            </a:lvl2pPr>
            <a:lvl3pPr marL="911728" indent="0" algn="ctr">
              <a:buNone/>
              <a:defRPr sz="1795"/>
            </a:lvl3pPr>
            <a:lvl4pPr marL="1367591" indent="0" algn="ctr">
              <a:buNone/>
              <a:defRPr sz="1596"/>
            </a:lvl4pPr>
            <a:lvl5pPr marL="1823455" indent="0" algn="ctr">
              <a:buNone/>
              <a:defRPr sz="1596"/>
            </a:lvl5pPr>
            <a:lvl6pPr marL="2279318" indent="0" algn="ctr">
              <a:buNone/>
              <a:defRPr sz="1596"/>
            </a:lvl6pPr>
            <a:lvl7pPr marL="2735181" indent="0" algn="ctr">
              <a:buNone/>
              <a:defRPr sz="1596"/>
            </a:lvl7pPr>
            <a:lvl8pPr marL="3191047" indent="0" algn="ctr">
              <a:buNone/>
              <a:defRPr sz="1596"/>
            </a:lvl8pPr>
            <a:lvl9pPr marL="3646908"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2"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699"/>
            <a:ext cx="3434957" cy="6883398"/>
          </a:xfrm>
          <a:prstGeom prst="rect">
            <a:avLst/>
          </a:prstGeom>
        </p:spPr>
      </p:pic>
    </p:spTree>
    <p:extLst>
      <p:ext uri="{BB962C8B-B14F-4D97-AF65-F5344CB8AC3E}">
        <p14:creationId xmlns:p14="http://schemas.microsoft.com/office/powerpoint/2010/main" val="1963864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 preserve="1">
  <p:cSld name="1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699"/>
            <a:ext cx="3434957" cy="6883398"/>
          </a:xfrm>
          <a:prstGeom prst="rect">
            <a:avLst/>
          </a:prstGeom>
        </p:spPr>
      </p:pic>
      <p:sp>
        <p:nvSpPr>
          <p:cNvPr id="2" name="Title 1"/>
          <p:cNvSpPr>
            <a:spLocks noGrp="1"/>
          </p:cNvSpPr>
          <p:nvPr>
            <p:ph type="ctrTitle"/>
          </p:nvPr>
        </p:nvSpPr>
        <p:spPr>
          <a:xfrm>
            <a:off x="4125007"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7" y="3602038"/>
            <a:ext cx="7263935" cy="1655762"/>
          </a:xfrm>
        </p:spPr>
        <p:txBody>
          <a:bodyPr/>
          <a:lstStyle>
            <a:lvl1pPr marL="0" indent="0" algn="l">
              <a:lnSpc>
                <a:spcPct val="100000"/>
              </a:lnSpc>
              <a:buNone/>
              <a:defRPr sz="2400">
                <a:solidFill>
                  <a:schemeClr val="accent1"/>
                </a:solidFill>
              </a:defRPr>
            </a:lvl1pPr>
            <a:lvl2pPr marL="455865" indent="0" algn="ctr">
              <a:buNone/>
              <a:defRPr sz="1995"/>
            </a:lvl2pPr>
            <a:lvl3pPr marL="911728" indent="0" algn="ctr">
              <a:buNone/>
              <a:defRPr sz="1795"/>
            </a:lvl3pPr>
            <a:lvl4pPr marL="1367591" indent="0" algn="ctr">
              <a:buNone/>
              <a:defRPr sz="1596"/>
            </a:lvl4pPr>
            <a:lvl5pPr marL="1823455" indent="0" algn="ctr">
              <a:buNone/>
              <a:defRPr sz="1596"/>
            </a:lvl5pPr>
            <a:lvl6pPr marL="2279318" indent="0" algn="ctr">
              <a:buNone/>
              <a:defRPr sz="1596"/>
            </a:lvl6pPr>
            <a:lvl7pPr marL="2735181" indent="0" algn="ctr">
              <a:buNone/>
              <a:defRPr sz="1596"/>
            </a:lvl7pPr>
            <a:lvl8pPr marL="3191047" indent="0" algn="ctr">
              <a:buNone/>
              <a:defRPr sz="1596"/>
            </a:lvl8pPr>
            <a:lvl9pPr marL="3646908"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2"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732520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7"/>
            <a:ext cx="6827265" cy="2576513"/>
          </a:xfrm>
        </p:spPr>
        <p:txBody>
          <a:bodyPr rIns="0" anchor="b"/>
          <a:lstStyle>
            <a:lvl1pPr algn="r">
              <a:defRPr sz="5996">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400">
                <a:solidFill>
                  <a:schemeClr val="accent1"/>
                </a:solidFill>
              </a:defRPr>
            </a:lvl1pPr>
            <a:lvl2pPr marL="455865" indent="0" algn="ctr">
              <a:buNone/>
              <a:defRPr sz="1995"/>
            </a:lvl2pPr>
            <a:lvl3pPr marL="911728" indent="0" algn="ctr">
              <a:buNone/>
              <a:defRPr sz="1795"/>
            </a:lvl3pPr>
            <a:lvl4pPr marL="1367591" indent="0" algn="ctr">
              <a:buNone/>
              <a:defRPr sz="1596"/>
            </a:lvl4pPr>
            <a:lvl5pPr marL="1823455" indent="0" algn="ctr">
              <a:buNone/>
              <a:defRPr sz="1596"/>
            </a:lvl5pPr>
            <a:lvl6pPr marL="2279318" indent="0" algn="ctr">
              <a:buNone/>
              <a:defRPr sz="1596"/>
            </a:lvl6pPr>
            <a:lvl7pPr marL="2735181" indent="0" algn="ctr">
              <a:buNone/>
              <a:defRPr sz="1596"/>
            </a:lvl7pPr>
            <a:lvl8pPr marL="3191047" indent="0" algn="ctr">
              <a:buNone/>
              <a:defRPr sz="1596"/>
            </a:lvl8pPr>
            <a:lvl9pPr marL="3646908"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7"/>
            <a:ext cx="4158426" cy="4135437"/>
          </a:xfrm>
        </p:spPr>
        <p:txBody>
          <a:bodyPr rIns="0" anchor="ctr"/>
          <a:lstStyle>
            <a:lvl1pPr marL="0" indent="0" algn="l">
              <a:buNone/>
              <a:defRPr>
                <a:solidFill>
                  <a:schemeClr val="accent3"/>
                </a:solidFill>
                <a:latin typeface="+mj-lt"/>
              </a:defRPr>
            </a:lvl1pPr>
            <a:lvl2pPr marL="455865" indent="0">
              <a:buNone/>
              <a:defRPr/>
            </a:lvl2pPr>
            <a:lvl3pPr marL="911728" indent="0">
              <a:buNone/>
              <a:defRPr/>
            </a:lvl3pPr>
            <a:lvl4pPr marL="1367591" indent="0">
              <a:buNone/>
              <a:defRPr/>
            </a:lvl4pPr>
            <a:lvl5pPr marL="1823455"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3" y="547296"/>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304503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7"/>
            <a:ext cx="6827265" cy="2576513"/>
          </a:xfrm>
        </p:spPr>
        <p:txBody>
          <a:bodyPr rIns="0" anchor="b"/>
          <a:lstStyle>
            <a:lvl1pPr algn="r">
              <a:defRPr sz="5996">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394">
                <a:solidFill>
                  <a:schemeClr val="accent1"/>
                </a:solidFill>
              </a:defRPr>
            </a:lvl1pPr>
            <a:lvl2pPr marL="455865" indent="0" algn="ctr">
              <a:buNone/>
              <a:defRPr sz="1995"/>
            </a:lvl2pPr>
            <a:lvl3pPr marL="911728" indent="0" algn="ctr">
              <a:buNone/>
              <a:defRPr sz="1795"/>
            </a:lvl3pPr>
            <a:lvl4pPr marL="1367591" indent="0" algn="ctr">
              <a:buNone/>
              <a:defRPr sz="1596"/>
            </a:lvl4pPr>
            <a:lvl5pPr marL="1823455" indent="0" algn="ctr">
              <a:buNone/>
              <a:defRPr sz="1596"/>
            </a:lvl5pPr>
            <a:lvl6pPr marL="2279318" indent="0" algn="ctr">
              <a:buNone/>
              <a:defRPr sz="1596"/>
            </a:lvl6pPr>
            <a:lvl7pPr marL="2735181" indent="0" algn="ctr">
              <a:buNone/>
              <a:defRPr sz="1596"/>
            </a:lvl7pPr>
            <a:lvl8pPr marL="3191047" indent="0" algn="ctr">
              <a:buNone/>
              <a:defRPr sz="1596"/>
            </a:lvl8pPr>
            <a:lvl9pPr marL="3646908"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7"/>
            <a:ext cx="4158426" cy="4135437"/>
          </a:xfrm>
        </p:spPr>
        <p:txBody>
          <a:bodyPr rIns="0" anchor="ctr"/>
          <a:lstStyle>
            <a:lvl1pPr marL="0" indent="0" algn="l">
              <a:buNone/>
              <a:defRPr>
                <a:solidFill>
                  <a:schemeClr val="accent3"/>
                </a:solidFill>
                <a:latin typeface="+mj-lt"/>
              </a:defRPr>
            </a:lvl1pPr>
            <a:lvl2pPr marL="455865" indent="0">
              <a:buNone/>
              <a:defRPr/>
            </a:lvl2pPr>
            <a:lvl3pPr marL="911728" indent="0">
              <a:buNone/>
              <a:defRPr/>
            </a:lvl3pPr>
            <a:lvl4pPr marL="1367591" indent="0">
              <a:buNone/>
              <a:defRPr/>
            </a:lvl4pPr>
            <a:lvl5pPr marL="1823455"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3" y="547296"/>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944457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 preserve="1">
  <p:cSld name="2_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898051"/>
            <a:ext cx="5426345" cy="2387600"/>
          </a:xfrm>
        </p:spPr>
        <p:txBody>
          <a:bodyPr rIns="0" anchor="b"/>
          <a:lstStyle>
            <a:lvl1pPr algn="l">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2" y="4377726"/>
            <a:ext cx="5426345" cy="1387870"/>
          </a:xfrm>
        </p:spPr>
        <p:txBody>
          <a:bodyPr/>
          <a:lstStyle>
            <a:lvl1pPr marL="0" indent="0" algn="l">
              <a:lnSpc>
                <a:spcPct val="100000"/>
              </a:lnSpc>
              <a:buNone/>
              <a:defRPr sz="2400">
                <a:solidFill>
                  <a:schemeClr val="accent3"/>
                </a:solidFill>
              </a:defRPr>
            </a:lvl1pPr>
            <a:lvl2pPr marL="456038" indent="0" algn="ctr">
              <a:buNone/>
              <a:defRPr sz="1995"/>
            </a:lvl2pPr>
            <a:lvl3pPr marL="912078" indent="0" algn="ctr">
              <a:buNone/>
              <a:defRPr sz="1795"/>
            </a:lvl3pPr>
            <a:lvl4pPr marL="1368116" indent="0" algn="ctr">
              <a:buNone/>
              <a:defRPr sz="1596"/>
            </a:lvl4pPr>
            <a:lvl5pPr marL="1824155" indent="0" algn="ctr">
              <a:buNone/>
              <a:defRPr sz="1596"/>
            </a:lvl5pPr>
            <a:lvl6pPr marL="2280194" indent="0" algn="ctr">
              <a:buNone/>
              <a:defRPr sz="1596"/>
            </a:lvl6pPr>
            <a:lvl7pPr marL="2736232" indent="0" algn="ctr">
              <a:buNone/>
              <a:defRPr sz="1596"/>
            </a:lvl7pPr>
            <a:lvl8pPr marL="3192271" indent="0" algn="ctr">
              <a:buNone/>
              <a:defRPr sz="1596"/>
            </a:lvl8pPr>
            <a:lvl9pPr marL="3648310"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2" y="547293"/>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272443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type="title" preserve="1">
  <p:cSld name="2_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7" y="0"/>
            <a:ext cx="6211835" cy="6858000"/>
          </a:xfrm>
          <a:prstGeom prst="rect">
            <a:avLst/>
          </a:prstGeom>
        </p:spPr>
      </p:pic>
      <p:sp>
        <p:nvSpPr>
          <p:cNvPr id="2" name="Title 1"/>
          <p:cNvSpPr>
            <a:spLocks noGrp="1"/>
          </p:cNvSpPr>
          <p:nvPr>
            <p:ph type="ctrTitle"/>
          </p:nvPr>
        </p:nvSpPr>
        <p:spPr>
          <a:xfrm>
            <a:off x="553822" y="1898051"/>
            <a:ext cx="5426345" cy="2387600"/>
          </a:xfrm>
        </p:spPr>
        <p:txBody>
          <a:bodyPr rIns="0" anchor="b"/>
          <a:lstStyle>
            <a:lvl1pPr algn="l">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4377726"/>
            <a:ext cx="5426345" cy="1387870"/>
          </a:xfrm>
        </p:spPr>
        <p:txBody>
          <a:bodyPr/>
          <a:lstStyle>
            <a:lvl1pPr marL="0" indent="0" algn="l">
              <a:lnSpc>
                <a:spcPct val="100000"/>
              </a:lnSpc>
              <a:buNone/>
              <a:defRPr sz="2400">
                <a:solidFill>
                  <a:schemeClr val="accent1"/>
                </a:solidFill>
              </a:defRPr>
            </a:lvl1pPr>
            <a:lvl2pPr marL="456038" indent="0" algn="ctr">
              <a:buNone/>
              <a:defRPr sz="1995"/>
            </a:lvl2pPr>
            <a:lvl3pPr marL="912078" indent="0" algn="ctr">
              <a:buNone/>
              <a:defRPr sz="1795"/>
            </a:lvl3pPr>
            <a:lvl4pPr marL="1368116" indent="0" algn="ctr">
              <a:buNone/>
              <a:defRPr sz="1596"/>
            </a:lvl4pPr>
            <a:lvl5pPr marL="1824155" indent="0" algn="ctr">
              <a:buNone/>
              <a:defRPr sz="1596"/>
            </a:lvl5pPr>
            <a:lvl6pPr marL="2280194" indent="0" algn="ctr">
              <a:buNone/>
              <a:defRPr sz="1596"/>
            </a:lvl6pPr>
            <a:lvl7pPr marL="2736232" indent="0" algn="ctr">
              <a:buNone/>
              <a:defRPr sz="1596"/>
            </a:lvl7pPr>
            <a:lvl8pPr marL="3192271" indent="0" algn="ctr">
              <a:buNone/>
              <a:defRPr sz="1596"/>
            </a:lvl8pPr>
            <a:lvl9pPr marL="3648310"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2" y="547293"/>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95328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1A570A-3DF6-4E73-936C-B8EFE6BE0AF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62" b="262"/>
          <a:stretch/>
        </p:blipFill>
        <p:spPr>
          <a:xfrm>
            <a:off x="1528" y="860"/>
            <a:ext cx="12188944" cy="6856281"/>
          </a:xfrm>
          <a:prstGeom prst="rect">
            <a:avLst/>
          </a:prstGeom>
        </p:spPr>
      </p:pic>
      <p:pic>
        <p:nvPicPr>
          <p:cNvPr id="4" name="MS logo white - EMF" descr="Microsoft logo white text version">
            <a:extLst>
              <a:ext uri="{FF2B5EF4-FFF2-40B4-BE49-F238E27FC236}">
                <a16:creationId xmlns:a16="http://schemas.microsoft.com/office/drawing/2014/main" id="{4D99DA5E-9A4A-407B-ACE6-5F9588DA022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5" name="Rectangle 4">
            <a:extLst>
              <a:ext uri="{FF2B5EF4-FFF2-40B4-BE49-F238E27FC236}">
                <a16:creationId xmlns:a16="http://schemas.microsoft.com/office/drawing/2014/main" id="{4951D116-D62F-4654-B645-CAA42BD9589F}"/>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6" name="Picture 5">
            <a:extLst>
              <a:ext uri="{FF2B5EF4-FFF2-40B4-BE49-F238E27FC236}">
                <a16:creationId xmlns:a16="http://schemas.microsoft.com/office/drawing/2014/main" id="{BC5F3211-D2D8-4D1C-A479-5841F4A39C0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Tree>
    <p:extLst>
      <p:ext uri="{BB962C8B-B14F-4D97-AF65-F5344CB8AC3E}">
        <p14:creationId xmlns:p14="http://schemas.microsoft.com/office/powerpoint/2010/main" val="41736712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 preserve="1">
  <p:cSld name="4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6038" indent="0" algn="ctr">
              <a:buNone/>
              <a:defRPr sz="1995"/>
            </a:lvl2pPr>
            <a:lvl3pPr marL="912078" indent="0" algn="ctr">
              <a:buNone/>
              <a:defRPr sz="1795"/>
            </a:lvl3pPr>
            <a:lvl4pPr marL="1368116" indent="0" algn="ctr">
              <a:buNone/>
              <a:defRPr sz="1596"/>
            </a:lvl4pPr>
            <a:lvl5pPr marL="1824155" indent="0" algn="ctr">
              <a:buNone/>
              <a:defRPr sz="1596"/>
            </a:lvl5pPr>
            <a:lvl6pPr marL="2280194" indent="0" algn="ctr">
              <a:buNone/>
              <a:defRPr sz="1596"/>
            </a:lvl6pPr>
            <a:lvl7pPr marL="2736232" indent="0" algn="ctr">
              <a:buNone/>
              <a:defRPr sz="1596"/>
            </a:lvl7pPr>
            <a:lvl8pPr marL="3192271" indent="0" algn="ctr">
              <a:buNone/>
              <a:defRPr sz="1596"/>
            </a:lvl8pPr>
            <a:lvl9pPr marL="3648310"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2"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7"/>
            <a:ext cx="5545182" cy="5531464"/>
          </a:xfrm>
          <a:prstGeom prst="rect">
            <a:avLst/>
          </a:prstGeom>
        </p:spPr>
      </p:pic>
    </p:spTree>
    <p:extLst>
      <p:ext uri="{BB962C8B-B14F-4D97-AF65-F5344CB8AC3E}">
        <p14:creationId xmlns:p14="http://schemas.microsoft.com/office/powerpoint/2010/main" val="1940976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reserve="1">
  <p:cSld name="5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6038" indent="0" algn="ctr">
              <a:buNone/>
              <a:defRPr sz="1995"/>
            </a:lvl2pPr>
            <a:lvl3pPr marL="912078" indent="0" algn="ctr">
              <a:buNone/>
              <a:defRPr sz="1795"/>
            </a:lvl3pPr>
            <a:lvl4pPr marL="1368116" indent="0" algn="ctr">
              <a:buNone/>
              <a:defRPr sz="1596"/>
            </a:lvl4pPr>
            <a:lvl5pPr marL="1824155" indent="0" algn="ctr">
              <a:buNone/>
              <a:defRPr sz="1596"/>
            </a:lvl5pPr>
            <a:lvl6pPr marL="2280194" indent="0" algn="ctr">
              <a:buNone/>
              <a:defRPr sz="1596"/>
            </a:lvl6pPr>
            <a:lvl7pPr marL="2736232" indent="0" algn="ctr">
              <a:buNone/>
              <a:defRPr sz="1596"/>
            </a:lvl7pPr>
            <a:lvl8pPr marL="3192271" indent="0" algn="ctr">
              <a:buNone/>
              <a:defRPr sz="1596"/>
            </a:lvl8pPr>
            <a:lvl9pPr marL="3648310" indent="0" algn="ctr">
              <a:buNone/>
              <a:defRPr sz="1596"/>
            </a:lvl9pPr>
          </a:lstStyle>
          <a:p>
            <a:r>
              <a:rPr lang="en-US"/>
              <a:t>Click to edit Master subtitle style</a:t>
            </a:r>
          </a:p>
        </p:txBody>
      </p:sp>
    </p:spTree>
    <p:extLst>
      <p:ext uri="{BB962C8B-B14F-4D97-AF65-F5344CB8AC3E}">
        <p14:creationId xmlns:p14="http://schemas.microsoft.com/office/powerpoint/2010/main" val="2798641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 preserve="1">
  <p:cSld name="2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6038" indent="0" algn="ctr">
              <a:buNone/>
              <a:defRPr sz="1995"/>
            </a:lvl2pPr>
            <a:lvl3pPr marL="912078" indent="0" algn="ctr">
              <a:buNone/>
              <a:defRPr sz="1795"/>
            </a:lvl3pPr>
            <a:lvl4pPr marL="1368116" indent="0" algn="ctr">
              <a:buNone/>
              <a:defRPr sz="1596"/>
            </a:lvl4pPr>
            <a:lvl5pPr marL="1824155" indent="0" algn="ctr">
              <a:buNone/>
              <a:defRPr sz="1596"/>
            </a:lvl5pPr>
            <a:lvl6pPr marL="2280194" indent="0" algn="ctr">
              <a:buNone/>
              <a:defRPr sz="1596"/>
            </a:lvl6pPr>
            <a:lvl7pPr marL="2736232" indent="0" algn="ctr">
              <a:buNone/>
              <a:defRPr sz="1596"/>
            </a:lvl7pPr>
            <a:lvl8pPr marL="3192271" indent="0" algn="ctr">
              <a:buNone/>
              <a:defRPr sz="1596"/>
            </a:lvl8pPr>
            <a:lvl9pPr marL="3648310"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7"/>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2" y="547293"/>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879544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 preserve="1">
  <p:cSld name="2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7"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7" y="3602038"/>
            <a:ext cx="7263935" cy="1655762"/>
          </a:xfrm>
        </p:spPr>
        <p:txBody>
          <a:bodyPr/>
          <a:lstStyle>
            <a:lvl1pPr marL="0" indent="0" algn="l">
              <a:lnSpc>
                <a:spcPct val="100000"/>
              </a:lnSpc>
              <a:buNone/>
              <a:defRPr sz="2400">
                <a:solidFill>
                  <a:schemeClr val="accent3"/>
                </a:solidFill>
              </a:defRPr>
            </a:lvl1pPr>
            <a:lvl2pPr marL="456038" indent="0" algn="ctr">
              <a:buNone/>
              <a:defRPr sz="1995"/>
            </a:lvl2pPr>
            <a:lvl3pPr marL="912078" indent="0" algn="ctr">
              <a:buNone/>
              <a:defRPr sz="1795"/>
            </a:lvl3pPr>
            <a:lvl4pPr marL="1368116" indent="0" algn="ctr">
              <a:buNone/>
              <a:defRPr sz="1596"/>
            </a:lvl4pPr>
            <a:lvl5pPr marL="1824155" indent="0" algn="ctr">
              <a:buNone/>
              <a:defRPr sz="1596"/>
            </a:lvl5pPr>
            <a:lvl6pPr marL="2280194" indent="0" algn="ctr">
              <a:buNone/>
              <a:defRPr sz="1596"/>
            </a:lvl6pPr>
            <a:lvl7pPr marL="2736232" indent="0" algn="ctr">
              <a:buNone/>
              <a:defRPr sz="1596"/>
            </a:lvl7pPr>
            <a:lvl8pPr marL="3192271" indent="0" algn="ctr">
              <a:buNone/>
              <a:defRPr sz="1596"/>
            </a:lvl8pPr>
            <a:lvl9pPr marL="3648310"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0"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700"/>
            <a:ext cx="3434957" cy="6883398"/>
          </a:xfrm>
          <a:prstGeom prst="rect">
            <a:avLst/>
          </a:prstGeom>
        </p:spPr>
      </p:pic>
    </p:spTree>
    <p:extLst>
      <p:ext uri="{BB962C8B-B14F-4D97-AF65-F5344CB8AC3E}">
        <p14:creationId xmlns:p14="http://schemas.microsoft.com/office/powerpoint/2010/main" val="1006014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type="title" preserve="1">
  <p:cSld name="2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700"/>
            <a:ext cx="3434957" cy="6883398"/>
          </a:xfrm>
          <a:prstGeom prst="rect">
            <a:avLst/>
          </a:prstGeom>
        </p:spPr>
      </p:pic>
      <p:sp>
        <p:nvSpPr>
          <p:cNvPr id="2" name="Title 1"/>
          <p:cNvSpPr>
            <a:spLocks noGrp="1"/>
          </p:cNvSpPr>
          <p:nvPr>
            <p:ph type="ctrTitle"/>
          </p:nvPr>
        </p:nvSpPr>
        <p:spPr>
          <a:xfrm>
            <a:off x="4125007"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7" y="3602038"/>
            <a:ext cx="7263935" cy="1655762"/>
          </a:xfrm>
        </p:spPr>
        <p:txBody>
          <a:bodyPr/>
          <a:lstStyle>
            <a:lvl1pPr marL="0" indent="0" algn="l">
              <a:lnSpc>
                <a:spcPct val="100000"/>
              </a:lnSpc>
              <a:buNone/>
              <a:defRPr sz="2400">
                <a:solidFill>
                  <a:schemeClr val="accent1"/>
                </a:solidFill>
              </a:defRPr>
            </a:lvl1pPr>
            <a:lvl2pPr marL="456038" indent="0" algn="ctr">
              <a:buNone/>
              <a:defRPr sz="1995"/>
            </a:lvl2pPr>
            <a:lvl3pPr marL="912078" indent="0" algn="ctr">
              <a:buNone/>
              <a:defRPr sz="1795"/>
            </a:lvl3pPr>
            <a:lvl4pPr marL="1368116" indent="0" algn="ctr">
              <a:buNone/>
              <a:defRPr sz="1596"/>
            </a:lvl4pPr>
            <a:lvl5pPr marL="1824155" indent="0" algn="ctr">
              <a:buNone/>
              <a:defRPr sz="1596"/>
            </a:lvl5pPr>
            <a:lvl6pPr marL="2280194" indent="0" algn="ctr">
              <a:buNone/>
              <a:defRPr sz="1596"/>
            </a:lvl6pPr>
            <a:lvl7pPr marL="2736232" indent="0" algn="ctr">
              <a:buNone/>
              <a:defRPr sz="1596"/>
            </a:lvl7pPr>
            <a:lvl8pPr marL="3192271" indent="0" algn="ctr">
              <a:buNone/>
              <a:defRPr sz="1596"/>
            </a:lvl8pPr>
            <a:lvl9pPr marL="3648310"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0"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597283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2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400">
                <a:solidFill>
                  <a:schemeClr val="accent1"/>
                </a:solidFill>
              </a:defRPr>
            </a:lvl1pPr>
            <a:lvl2pPr marL="456038" indent="0" algn="ctr">
              <a:buNone/>
              <a:defRPr sz="1995"/>
            </a:lvl2pPr>
            <a:lvl3pPr marL="912078" indent="0" algn="ctr">
              <a:buNone/>
              <a:defRPr sz="1795"/>
            </a:lvl3pPr>
            <a:lvl4pPr marL="1368116" indent="0" algn="ctr">
              <a:buNone/>
              <a:defRPr sz="1596"/>
            </a:lvl4pPr>
            <a:lvl5pPr marL="1824155" indent="0" algn="ctr">
              <a:buNone/>
              <a:defRPr sz="1596"/>
            </a:lvl5pPr>
            <a:lvl6pPr marL="2280194" indent="0" algn="ctr">
              <a:buNone/>
              <a:defRPr sz="1596"/>
            </a:lvl6pPr>
            <a:lvl7pPr marL="2736232" indent="0" algn="ctr">
              <a:buNone/>
              <a:defRPr sz="1596"/>
            </a:lvl7pPr>
            <a:lvl8pPr marL="3192271" indent="0" algn="ctr">
              <a:buNone/>
              <a:defRPr sz="1596"/>
            </a:lvl8pPr>
            <a:lvl9pPr marL="3648310"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6038" indent="0">
              <a:buNone/>
              <a:defRPr/>
            </a:lvl2pPr>
            <a:lvl3pPr marL="912078" indent="0">
              <a:buNone/>
              <a:defRPr/>
            </a:lvl3pPr>
            <a:lvl4pPr marL="1368116" indent="0">
              <a:buNone/>
              <a:defRPr/>
            </a:lvl4pPr>
            <a:lvl5pPr marL="1824155"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2"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17079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2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394">
                <a:solidFill>
                  <a:schemeClr val="accent1"/>
                </a:solidFill>
              </a:defRPr>
            </a:lvl1pPr>
            <a:lvl2pPr marL="456038" indent="0" algn="ctr">
              <a:buNone/>
              <a:defRPr sz="1995"/>
            </a:lvl2pPr>
            <a:lvl3pPr marL="912078" indent="0" algn="ctr">
              <a:buNone/>
              <a:defRPr sz="1795"/>
            </a:lvl3pPr>
            <a:lvl4pPr marL="1368116" indent="0" algn="ctr">
              <a:buNone/>
              <a:defRPr sz="1596"/>
            </a:lvl4pPr>
            <a:lvl5pPr marL="1824155" indent="0" algn="ctr">
              <a:buNone/>
              <a:defRPr sz="1596"/>
            </a:lvl5pPr>
            <a:lvl6pPr marL="2280194" indent="0" algn="ctr">
              <a:buNone/>
              <a:defRPr sz="1596"/>
            </a:lvl6pPr>
            <a:lvl7pPr marL="2736232" indent="0" algn="ctr">
              <a:buNone/>
              <a:defRPr sz="1596"/>
            </a:lvl7pPr>
            <a:lvl8pPr marL="3192271" indent="0" algn="ctr">
              <a:buNone/>
              <a:defRPr sz="1596"/>
            </a:lvl8pPr>
            <a:lvl9pPr marL="3648310"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6038" indent="0">
              <a:buNone/>
              <a:defRPr/>
            </a:lvl2pPr>
            <a:lvl3pPr marL="912078" indent="0">
              <a:buNone/>
              <a:defRPr/>
            </a:lvl3pPr>
            <a:lvl4pPr marL="1368116" indent="0">
              <a:buNone/>
              <a:defRPr/>
            </a:lvl4pPr>
            <a:lvl5pPr marL="1824155"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2"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102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 preserve="1">
  <p:cSld name="3_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898051"/>
            <a:ext cx="5426345" cy="2387600"/>
          </a:xfrm>
        </p:spPr>
        <p:txBody>
          <a:bodyPr rIns="0" anchor="b"/>
          <a:lstStyle>
            <a:lvl1pPr algn="l">
              <a:defRPr sz="5998">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3" y="4377726"/>
            <a:ext cx="5426345" cy="1387870"/>
          </a:xfrm>
        </p:spPr>
        <p:txBody>
          <a:bodyPr/>
          <a:lstStyle>
            <a:lvl1pPr marL="0" indent="0" algn="l">
              <a:lnSpc>
                <a:spcPct val="100000"/>
              </a:lnSpc>
              <a:buNone/>
              <a:defRPr sz="2400">
                <a:solidFill>
                  <a:schemeClr val="accent3"/>
                </a:solidFill>
              </a:defRPr>
            </a:lvl1pPr>
            <a:lvl2pPr marL="455952" indent="0" algn="ctr">
              <a:buNone/>
              <a:defRPr sz="1995"/>
            </a:lvl2pPr>
            <a:lvl3pPr marL="911903" indent="0" algn="ctr">
              <a:buNone/>
              <a:defRPr sz="1795"/>
            </a:lvl3pPr>
            <a:lvl4pPr marL="1367854" indent="0" algn="ctr">
              <a:buNone/>
              <a:defRPr sz="1596"/>
            </a:lvl4pPr>
            <a:lvl5pPr marL="1823805" indent="0" algn="ctr">
              <a:buNone/>
              <a:defRPr sz="1596"/>
            </a:lvl5pPr>
            <a:lvl6pPr marL="2279755" indent="0" algn="ctr">
              <a:buNone/>
              <a:defRPr sz="1596"/>
            </a:lvl6pPr>
            <a:lvl7pPr marL="2735706" indent="0" algn="ctr">
              <a:buNone/>
              <a:defRPr sz="1596"/>
            </a:lvl7pPr>
            <a:lvl8pPr marL="3191658" indent="0" algn="ctr">
              <a:buNone/>
              <a:defRPr sz="1596"/>
            </a:lvl8pPr>
            <a:lvl9pPr marL="3647609"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2" y="547295"/>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1085476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3_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8" y="0"/>
            <a:ext cx="6211835" cy="6858000"/>
          </a:xfrm>
          <a:prstGeom prst="rect">
            <a:avLst/>
          </a:prstGeom>
        </p:spPr>
      </p:pic>
      <p:sp>
        <p:nvSpPr>
          <p:cNvPr id="2" name="Title 1"/>
          <p:cNvSpPr>
            <a:spLocks noGrp="1"/>
          </p:cNvSpPr>
          <p:nvPr>
            <p:ph type="ctrTitle"/>
          </p:nvPr>
        </p:nvSpPr>
        <p:spPr>
          <a:xfrm>
            <a:off x="553823" y="1898051"/>
            <a:ext cx="5426345" cy="2387600"/>
          </a:xfrm>
        </p:spPr>
        <p:txBody>
          <a:bodyPr rIns="0" anchor="b"/>
          <a:lstStyle>
            <a:lvl1pPr algn="l">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3" y="4377726"/>
            <a:ext cx="5426345" cy="1387870"/>
          </a:xfrm>
        </p:spPr>
        <p:txBody>
          <a:bodyPr/>
          <a:lstStyle>
            <a:lvl1pPr marL="0" indent="0" algn="l">
              <a:lnSpc>
                <a:spcPct val="100000"/>
              </a:lnSpc>
              <a:buNone/>
              <a:defRPr sz="2400">
                <a:solidFill>
                  <a:schemeClr val="accent1"/>
                </a:solidFill>
              </a:defRPr>
            </a:lvl1pPr>
            <a:lvl2pPr marL="455952" indent="0" algn="ctr">
              <a:buNone/>
              <a:defRPr sz="1995"/>
            </a:lvl2pPr>
            <a:lvl3pPr marL="911903" indent="0" algn="ctr">
              <a:buNone/>
              <a:defRPr sz="1795"/>
            </a:lvl3pPr>
            <a:lvl4pPr marL="1367854" indent="0" algn="ctr">
              <a:buNone/>
              <a:defRPr sz="1596"/>
            </a:lvl4pPr>
            <a:lvl5pPr marL="1823805" indent="0" algn="ctr">
              <a:buNone/>
              <a:defRPr sz="1596"/>
            </a:lvl5pPr>
            <a:lvl6pPr marL="2279755" indent="0" algn="ctr">
              <a:buNone/>
              <a:defRPr sz="1596"/>
            </a:lvl6pPr>
            <a:lvl7pPr marL="2735706" indent="0" algn="ctr">
              <a:buNone/>
              <a:defRPr sz="1596"/>
            </a:lvl7pPr>
            <a:lvl8pPr marL="3191658" indent="0" algn="ctr">
              <a:buNone/>
              <a:defRPr sz="1596"/>
            </a:lvl8pPr>
            <a:lvl9pPr marL="3647609"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2" y="547295"/>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261914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preserve="1">
  <p:cSld name="6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952" indent="0" algn="ctr">
              <a:buNone/>
              <a:defRPr sz="1995"/>
            </a:lvl2pPr>
            <a:lvl3pPr marL="911903" indent="0" algn="ctr">
              <a:buNone/>
              <a:defRPr sz="1795"/>
            </a:lvl3pPr>
            <a:lvl4pPr marL="1367854" indent="0" algn="ctr">
              <a:buNone/>
              <a:defRPr sz="1596"/>
            </a:lvl4pPr>
            <a:lvl5pPr marL="1823805" indent="0" algn="ctr">
              <a:buNone/>
              <a:defRPr sz="1596"/>
            </a:lvl5pPr>
            <a:lvl6pPr marL="2279755" indent="0" algn="ctr">
              <a:buNone/>
              <a:defRPr sz="1596"/>
            </a:lvl6pPr>
            <a:lvl7pPr marL="2735706" indent="0" algn="ctr">
              <a:buNone/>
              <a:defRPr sz="1596"/>
            </a:lvl7pPr>
            <a:lvl8pPr marL="3191658" indent="0" algn="ctr">
              <a:buNone/>
              <a:defRPr sz="1596"/>
            </a:lvl8pPr>
            <a:lvl9pPr marL="3647609"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2"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9"/>
            <a:ext cx="5545182" cy="5531464"/>
          </a:xfrm>
          <a:prstGeom prst="rect">
            <a:avLst/>
          </a:prstGeom>
        </p:spPr>
      </p:pic>
    </p:spTree>
    <p:extLst>
      <p:ext uri="{BB962C8B-B14F-4D97-AF65-F5344CB8AC3E}">
        <p14:creationId xmlns:p14="http://schemas.microsoft.com/office/powerpoint/2010/main" val="3305251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5947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951417"/>
            <a:ext cx="2168764" cy="2317429"/>
          </a:xfrm>
          <a:prstGeom prst="rect">
            <a:avLst/>
          </a:prstGeom>
        </p:spPr>
      </p:pic>
      <p:sp>
        <p:nvSpPr>
          <p:cNvPr id="13" name="Title 1"/>
          <p:cNvSpPr>
            <a:spLocks noGrp="1"/>
          </p:cNvSpPr>
          <p:nvPr>
            <p:ph type="title" hasCustomPrompt="1"/>
          </p:nvPr>
        </p:nvSpPr>
        <p:spPr>
          <a:xfrm>
            <a:off x="543146" y="1925787"/>
            <a:ext cx="11062699" cy="202563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6" y="4095750"/>
            <a:ext cx="9860611" cy="109537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a:t>
            </a:r>
            <a:r>
              <a:rPr lang="en-US" dirty="0" err="1"/>
              <a:t>SocialMediaTag</a:t>
            </a:r>
            <a:r>
              <a:rPr lang="en-US" dirty="0"/>
              <a:t> | website</a:t>
            </a:r>
          </a:p>
        </p:txBody>
      </p:sp>
      <p:sp>
        <p:nvSpPr>
          <p:cNvPr id="12" name="TextBox 11">
            <a:extLst>
              <a:ext uri="{FF2B5EF4-FFF2-40B4-BE49-F238E27FC236}">
                <a16:creationId xmlns:a16="http://schemas.microsoft.com/office/drawing/2014/main" id="{215132FF-89F5-497B-9A84-085EA64C4843}"/>
              </a:ext>
            </a:extLst>
          </p:cNvPr>
          <p:cNvSpPr txBox="1"/>
          <p:nvPr userDrawn="1"/>
        </p:nvSpPr>
        <p:spPr>
          <a:xfrm>
            <a:off x="6540500" y="5563328"/>
            <a:ext cx="3676698" cy="794064"/>
          </a:xfrm>
          <a:prstGeom prst="rect">
            <a:avLst/>
          </a:prstGeom>
          <a:noFill/>
        </p:spPr>
        <p:txBody>
          <a:bodyPr wrap="square" lIns="182880" tIns="146304" rIns="182880" bIns="146304" rtlCol="0">
            <a:spAutoFit/>
          </a:bodyPr>
          <a:lstStyle/>
          <a:p>
            <a:pPr>
              <a:lnSpc>
                <a:spcPct val="90000"/>
              </a:lnSpc>
              <a:spcAft>
                <a:spcPts val="600"/>
              </a:spcAft>
            </a:pPr>
            <a:r>
              <a:rPr lang="en-US" sz="3600" b="1" dirty="0">
                <a:solidFill>
                  <a:schemeClr val="tx1"/>
                </a:solidFill>
                <a:latin typeface="Segoe UI Semibold" panose="020B0702040204020203" pitchFamily="34" charset="0"/>
                <a:ea typeface="Segoe UI" pitchFamily="34" charset="0"/>
                <a:cs typeface="Segoe UI Semibold" panose="020B0702040204020203" pitchFamily="34" charset="0"/>
              </a:rPr>
              <a:t>.NET </a:t>
            </a:r>
            <a:r>
              <a:rPr lang="en-US" sz="3600" b="1" kern="1200" dirty="0">
                <a:solidFill>
                  <a:schemeClr val="tx1"/>
                </a:solidFill>
                <a:latin typeface="+mj-lt"/>
                <a:ea typeface="Segoe UI" pitchFamily="34" charset="0"/>
                <a:cs typeface="Segoe UI" pitchFamily="34" charset="0"/>
              </a:rPr>
              <a:t>Conf SG ‘18</a:t>
            </a:r>
            <a:endParaRPr lang="en-US" sz="3600" b="1" dirty="0">
              <a:solidFill>
                <a:schemeClr val="tx1"/>
              </a:solidFill>
              <a:latin typeface="+mj-lt"/>
            </a:endParaRPr>
          </a:p>
        </p:txBody>
      </p:sp>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 Amsterdam">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520DE4-C5D5-4237-AEED-A2F3275F115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43500" y="0"/>
            <a:ext cx="70485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Amsterdam, Netherlands</a:t>
            </a:r>
          </a:p>
        </p:txBody>
      </p:sp>
    </p:spTree>
    <p:extLst>
      <p:ext uri="{BB962C8B-B14F-4D97-AF65-F5344CB8AC3E}">
        <p14:creationId xmlns:p14="http://schemas.microsoft.com/office/powerpoint/2010/main" val="32874440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 preserve="1">
  <p:cSld name="7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952" indent="0" algn="ctr">
              <a:buNone/>
              <a:defRPr sz="1995"/>
            </a:lvl2pPr>
            <a:lvl3pPr marL="911903" indent="0" algn="ctr">
              <a:buNone/>
              <a:defRPr sz="1795"/>
            </a:lvl3pPr>
            <a:lvl4pPr marL="1367854" indent="0" algn="ctr">
              <a:buNone/>
              <a:defRPr sz="1596"/>
            </a:lvl4pPr>
            <a:lvl5pPr marL="1823805" indent="0" algn="ctr">
              <a:buNone/>
              <a:defRPr sz="1596"/>
            </a:lvl5pPr>
            <a:lvl6pPr marL="2279755" indent="0" algn="ctr">
              <a:buNone/>
              <a:defRPr sz="1596"/>
            </a:lvl6pPr>
            <a:lvl7pPr marL="2735706" indent="0" algn="ctr">
              <a:buNone/>
              <a:defRPr sz="1596"/>
            </a:lvl7pPr>
            <a:lvl8pPr marL="3191658" indent="0" algn="ctr">
              <a:buNone/>
              <a:defRPr sz="1596"/>
            </a:lvl8pPr>
            <a:lvl9pPr marL="3647609" indent="0" algn="ctr">
              <a:buNone/>
              <a:defRPr sz="1596"/>
            </a:lvl9pPr>
          </a:lstStyle>
          <a:p>
            <a:r>
              <a:rPr lang="en-US"/>
              <a:t>Click to edit Master subtitle style</a:t>
            </a:r>
          </a:p>
        </p:txBody>
      </p:sp>
    </p:spTree>
    <p:extLst>
      <p:ext uri="{BB962C8B-B14F-4D97-AF65-F5344CB8AC3E}">
        <p14:creationId xmlns:p14="http://schemas.microsoft.com/office/powerpoint/2010/main" val="1053588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type="title" preserve="1">
  <p:cSld name="3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952" indent="0" algn="ctr">
              <a:buNone/>
              <a:defRPr sz="1995"/>
            </a:lvl2pPr>
            <a:lvl3pPr marL="911903" indent="0" algn="ctr">
              <a:buNone/>
              <a:defRPr sz="1795"/>
            </a:lvl3pPr>
            <a:lvl4pPr marL="1367854" indent="0" algn="ctr">
              <a:buNone/>
              <a:defRPr sz="1596"/>
            </a:lvl4pPr>
            <a:lvl5pPr marL="1823805" indent="0" algn="ctr">
              <a:buNone/>
              <a:defRPr sz="1596"/>
            </a:lvl5pPr>
            <a:lvl6pPr marL="2279755" indent="0" algn="ctr">
              <a:buNone/>
              <a:defRPr sz="1596"/>
            </a:lvl6pPr>
            <a:lvl7pPr marL="2735706" indent="0" algn="ctr">
              <a:buNone/>
              <a:defRPr sz="1596"/>
            </a:lvl7pPr>
            <a:lvl8pPr marL="3191658" indent="0" algn="ctr">
              <a:buNone/>
              <a:defRPr sz="1596"/>
            </a:lvl8pPr>
            <a:lvl9pPr marL="3647609"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9"/>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2" y="547295"/>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172180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 preserve="1">
  <p:cSld name="3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7"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7" y="3602038"/>
            <a:ext cx="7263935" cy="1655762"/>
          </a:xfrm>
        </p:spPr>
        <p:txBody>
          <a:bodyPr/>
          <a:lstStyle>
            <a:lvl1pPr marL="0" indent="0" algn="l">
              <a:lnSpc>
                <a:spcPct val="100000"/>
              </a:lnSpc>
              <a:buNone/>
              <a:defRPr sz="2400">
                <a:solidFill>
                  <a:schemeClr val="accent3"/>
                </a:solidFill>
              </a:defRPr>
            </a:lvl1pPr>
            <a:lvl2pPr marL="455952" indent="0" algn="ctr">
              <a:buNone/>
              <a:defRPr sz="1995"/>
            </a:lvl2pPr>
            <a:lvl3pPr marL="911903" indent="0" algn="ctr">
              <a:buNone/>
              <a:defRPr sz="1795"/>
            </a:lvl3pPr>
            <a:lvl4pPr marL="1367854" indent="0" algn="ctr">
              <a:buNone/>
              <a:defRPr sz="1596"/>
            </a:lvl4pPr>
            <a:lvl5pPr marL="1823805" indent="0" algn="ctr">
              <a:buNone/>
              <a:defRPr sz="1596"/>
            </a:lvl5pPr>
            <a:lvl6pPr marL="2279755" indent="0" algn="ctr">
              <a:buNone/>
              <a:defRPr sz="1596"/>
            </a:lvl6pPr>
            <a:lvl7pPr marL="2735706" indent="0" algn="ctr">
              <a:buNone/>
              <a:defRPr sz="1596"/>
            </a:lvl7pPr>
            <a:lvl8pPr marL="3191658" indent="0" algn="ctr">
              <a:buNone/>
              <a:defRPr sz="1596"/>
            </a:lvl8pPr>
            <a:lvl9pPr marL="3647609"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699"/>
            <a:ext cx="3434957" cy="6883398"/>
          </a:xfrm>
          <a:prstGeom prst="rect">
            <a:avLst/>
          </a:prstGeom>
        </p:spPr>
      </p:pic>
    </p:spTree>
    <p:extLst>
      <p:ext uri="{BB962C8B-B14F-4D97-AF65-F5344CB8AC3E}">
        <p14:creationId xmlns:p14="http://schemas.microsoft.com/office/powerpoint/2010/main" val="423495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 preserve="1">
  <p:cSld name="3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699"/>
            <a:ext cx="3434957" cy="6883398"/>
          </a:xfrm>
          <a:prstGeom prst="rect">
            <a:avLst/>
          </a:prstGeom>
        </p:spPr>
      </p:pic>
      <p:sp>
        <p:nvSpPr>
          <p:cNvPr id="2" name="Title 1"/>
          <p:cNvSpPr>
            <a:spLocks noGrp="1"/>
          </p:cNvSpPr>
          <p:nvPr>
            <p:ph type="ctrTitle"/>
          </p:nvPr>
        </p:nvSpPr>
        <p:spPr>
          <a:xfrm>
            <a:off x="4125007"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7" y="3602038"/>
            <a:ext cx="7263935" cy="1655762"/>
          </a:xfrm>
        </p:spPr>
        <p:txBody>
          <a:bodyPr/>
          <a:lstStyle>
            <a:lvl1pPr marL="0" indent="0" algn="l">
              <a:lnSpc>
                <a:spcPct val="100000"/>
              </a:lnSpc>
              <a:buNone/>
              <a:defRPr sz="2400">
                <a:solidFill>
                  <a:schemeClr val="accent1"/>
                </a:solidFill>
              </a:defRPr>
            </a:lvl1pPr>
            <a:lvl2pPr marL="455952" indent="0" algn="ctr">
              <a:buNone/>
              <a:defRPr sz="1995"/>
            </a:lvl2pPr>
            <a:lvl3pPr marL="911903" indent="0" algn="ctr">
              <a:buNone/>
              <a:defRPr sz="1795"/>
            </a:lvl3pPr>
            <a:lvl4pPr marL="1367854" indent="0" algn="ctr">
              <a:buNone/>
              <a:defRPr sz="1596"/>
            </a:lvl4pPr>
            <a:lvl5pPr marL="1823805" indent="0" algn="ctr">
              <a:buNone/>
              <a:defRPr sz="1596"/>
            </a:lvl5pPr>
            <a:lvl6pPr marL="2279755" indent="0" algn="ctr">
              <a:buNone/>
              <a:defRPr sz="1596"/>
            </a:lvl6pPr>
            <a:lvl7pPr marL="2735706" indent="0" algn="ctr">
              <a:buNone/>
              <a:defRPr sz="1596"/>
            </a:lvl7pPr>
            <a:lvl8pPr marL="3191658" indent="0" algn="ctr">
              <a:buNone/>
              <a:defRPr sz="1596"/>
            </a:lvl8pPr>
            <a:lvl9pPr marL="3647609"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65991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3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5"/>
            <a:ext cx="6827265" cy="2576513"/>
          </a:xfrm>
        </p:spPr>
        <p:txBody>
          <a:bodyPr rIns="0" anchor="b"/>
          <a:lstStyle>
            <a:lvl1pPr algn="r">
              <a:defRPr sz="5998">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400">
                <a:solidFill>
                  <a:schemeClr val="accent1"/>
                </a:solidFill>
              </a:defRPr>
            </a:lvl1pPr>
            <a:lvl2pPr marL="455952" indent="0" algn="ctr">
              <a:buNone/>
              <a:defRPr sz="1995"/>
            </a:lvl2pPr>
            <a:lvl3pPr marL="911903" indent="0" algn="ctr">
              <a:buNone/>
              <a:defRPr sz="1795"/>
            </a:lvl3pPr>
            <a:lvl4pPr marL="1367854" indent="0" algn="ctr">
              <a:buNone/>
              <a:defRPr sz="1596"/>
            </a:lvl4pPr>
            <a:lvl5pPr marL="1823805" indent="0" algn="ctr">
              <a:buNone/>
              <a:defRPr sz="1596"/>
            </a:lvl5pPr>
            <a:lvl6pPr marL="2279755" indent="0" algn="ctr">
              <a:buNone/>
              <a:defRPr sz="1596"/>
            </a:lvl6pPr>
            <a:lvl7pPr marL="2735706" indent="0" algn="ctr">
              <a:buNone/>
              <a:defRPr sz="1596"/>
            </a:lvl7pPr>
            <a:lvl8pPr marL="3191658" indent="0" algn="ctr">
              <a:buNone/>
              <a:defRPr sz="1596"/>
            </a:lvl8pPr>
            <a:lvl9pPr marL="3647609"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952" indent="0">
              <a:buNone/>
              <a:defRPr/>
            </a:lvl2pPr>
            <a:lvl3pPr marL="911903" indent="0">
              <a:buNone/>
              <a:defRPr/>
            </a:lvl3pPr>
            <a:lvl4pPr marL="1367854" indent="0">
              <a:buNone/>
              <a:defRPr/>
            </a:lvl4pPr>
            <a:lvl5pPr marL="1823805"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2" y="547295"/>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843276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3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5"/>
            <a:ext cx="6827265" cy="2576513"/>
          </a:xfrm>
        </p:spPr>
        <p:txBody>
          <a:bodyPr rIns="0" anchor="b"/>
          <a:lstStyle>
            <a:lvl1pPr algn="r">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394">
                <a:solidFill>
                  <a:schemeClr val="accent1"/>
                </a:solidFill>
              </a:defRPr>
            </a:lvl1pPr>
            <a:lvl2pPr marL="455952" indent="0" algn="ctr">
              <a:buNone/>
              <a:defRPr sz="1995"/>
            </a:lvl2pPr>
            <a:lvl3pPr marL="911903" indent="0" algn="ctr">
              <a:buNone/>
              <a:defRPr sz="1795"/>
            </a:lvl3pPr>
            <a:lvl4pPr marL="1367854" indent="0" algn="ctr">
              <a:buNone/>
              <a:defRPr sz="1596"/>
            </a:lvl4pPr>
            <a:lvl5pPr marL="1823805" indent="0" algn="ctr">
              <a:buNone/>
              <a:defRPr sz="1596"/>
            </a:lvl5pPr>
            <a:lvl6pPr marL="2279755" indent="0" algn="ctr">
              <a:buNone/>
              <a:defRPr sz="1596"/>
            </a:lvl6pPr>
            <a:lvl7pPr marL="2735706" indent="0" algn="ctr">
              <a:buNone/>
              <a:defRPr sz="1596"/>
            </a:lvl7pPr>
            <a:lvl8pPr marL="3191658" indent="0" algn="ctr">
              <a:buNone/>
              <a:defRPr sz="1596"/>
            </a:lvl8pPr>
            <a:lvl9pPr marL="3647609"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952" indent="0">
              <a:buNone/>
              <a:defRPr/>
            </a:lvl2pPr>
            <a:lvl3pPr marL="911903" indent="0">
              <a:buNone/>
              <a:defRPr/>
            </a:lvl3pPr>
            <a:lvl4pPr marL="1367854" indent="0">
              <a:buNone/>
              <a:defRPr/>
            </a:lvl4pPr>
            <a:lvl5pPr marL="1823805"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2" y="547295"/>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023201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63370" y="473239"/>
            <a:ext cx="11081177" cy="1020601"/>
          </a:xfrm>
        </p:spPr>
        <p:txBody>
          <a:bodyPr anchor="t"/>
          <a:lstStyle/>
          <a:p>
            <a:r>
              <a:rPr lang="en-US"/>
              <a:t>Click to edit Master title style</a:t>
            </a:r>
          </a:p>
        </p:txBody>
      </p:sp>
      <p:sp>
        <p:nvSpPr>
          <p:cNvPr id="3" name="Content Placeholder 2"/>
          <p:cNvSpPr>
            <a:spLocks noGrp="1"/>
          </p:cNvSpPr>
          <p:nvPr>
            <p:ph idx="1"/>
          </p:nvPr>
        </p:nvSpPr>
        <p:spPr>
          <a:xfrm>
            <a:off x="563370" y="1620573"/>
            <a:ext cx="11081177" cy="4689743"/>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346754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70"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70"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4085462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70" y="473236"/>
            <a:ext cx="11081177" cy="1020602"/>
          </a:xfrm>
        </p:spPr>
        <p:txBody>
          <a:bodyPr/>
          <a:lstStyle>
            <a:lvl1pPr>
              <a:lnSpc>
                <a:spcPct val="100000"/>
              </a:lnSpc>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643587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type="titleOnly" preserve="1">
  <p:cSld name="1_Agenda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70" y="473236"/>
            <a:ext cx="11081177" cy="1020602"/>
          </a:xfrm>
        </p:spPr>
        <p:txBody>
          <a:bodyPr/>
          <a:lstStyle>
            <a:lvl1pPr>
              <a:defRPr>
                <a:solidFill>
                  <a:schemeClr val="bg1"/>
                </a:solidFill>
              </a:defRPr>
            </a:lvl1pPr>
          </a:lstStyle>
          <a:p>
            <a:r>
              <a:rPr lang="en-US"/>
              <a:t>Click to edit Master title style</a:t>
            </a:r>
          </a:p>
        </p:txBody>
      </p:sp>
      <p:cxnSp>
        <p:nvCxnSpPr>
          <p:cNvPr id="4" name="Straight Connector 3">
            <a:extLst>
              <a:ext uri="{FF2B5EF4-FFF2-40B4-BE49-F238E27FC236}">
                <a16:creationId xmlns:a16="http://schemas.microsoft.com/office/drawing/2014/main" id="{D08A1C44-056B-4870-84CB-CB9593961428}"/>
              </a:ext>
              <a:ext uri="{C183D7F6-B498-43B3-948B-1728B52AA6E4}">
                <adec:decorative xmlns:adec="http://schemas.microsoft.com/office/drawing/2017/decorative" val="1"/>
              </a:ext>
            </a:extLst>
          </p:cNvPr>
          <p:cNvCxnSpPr>
            <a:cxnSpLocks/>
          </p:cNvCxnSpPr>
          <p:nvPr userDrawn="1"/>
        </p:nvCxnSpPr>
        <p:spPr>
          <a:xfrm>
            <a:off x="1" y="3066325"/>
            <a:ext cx="12191999"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Freeform: Shape 9">
            <a:extLst>
              <a:ext uri="{FF2B5EF4-FFF2-40B4-BE49-F238E27FC236}">
                <a16:creationId xmlns:a16="http://schemas.microsoft.com/office/drawing/2014/main" id="{13E1666C-830C-48FB-B5AD-510ECB323CB3}"/>
              </a:ext>
              <a:ext uri="{C183D7F6-B498-43B3-948B-1728B52AA6E4}">
                <adec:decorative xmlns:adec="http://schemas.microsoft.com/office/drawing/2017/decorative" val="1"/>
              </a:ext>
            </a:extLst>
          </p:cNvPr>
          <p:cNvSpPr/>
          <p:nvPr userDrawn="1"/>
        </p:nvSpPr>
        <p:spPr>
          <a:xfrm>
            <a:off x="1041958" y="2208353"/>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47" name="Picture 46">
            <a:extLst>
              <a:ext uri="{FF2B5EF4-FFF2-40B4-BE49-F238E27FC236}">
                <a16:creationId xmlns:a16="http://schemas.microsoft.com/office/drawing/2014/main" id="{58822BAA-77F6-421A-A92D-B667EC362FA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478507" y="2879835"/>
            <a:ext cx="845820" cy="373380"/>
          </a:xfrm>
          <a:prstGeom prst="rect">
            <a:avLst/>
          </a:prstGeom>
        </p:spPr>
      </p:pic>
      <p:sp>
        <p:nvSpPr>
          <p:cNvPr id="5" name="Freeform: Shape 4">
            <a:extLst>
              <a:ext uri="{FF2B5EF4-FFF2-40B4-BE49-F238E27FC236}">
                <a16:creationId xmlns:a16="http://schemas.microsoft.com/office/drawing/2014/main" id="{80CB8B14-E438-4120-B465-128255E55A4B}"/>
              </a:ext>
              <a:ext uri="{C183D7F6-B498-43B3-948B-1728B52AA6E4}">
                <adec:decorative xmlns:adec="http://schemas.microsoft.com/office/drawing/2017/decorative" val="1"/>
              </a:ext>
            </a:extLst>
          </p:cNvPr>
          <p:cNvSpPr/>
          <p:nvPr userDrawn="1"/>
        </p:nvSpPr>
        <p:spPr>
          <a:xfrm>
            <a:off x="3207180" y="2974885"/>
            <a:ext cx="182880" cy="182880"/>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00B0F0"/>
          </a:solidFill>
          <a:ln w="4248" cap="flat">
            <a:noFill/>
            <a:prstDash val="solid"/>
            <a:miter/>
          </a:ln>
        </p:spPr>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B025707B-86F4-44C1-A3C0-1336950CED53}"/>
              </a:ext>
              <a:ext uri="{C183D7F6-B498-43B3-948B-1728B52AA6E4}">
                <adec:decorative xmlns:adec="http://schemas.microsoft.com/office/drawing/2017/decorative" val="1"/>
              </a:ext>
            </a:extLst>
          </p:cNvPr>
          <p:cNvSpPr/>
          <p:nvPr userDrawn="1"/>
        </p:nvSpPr>
        <p:spPr>
          <a:xfrm>
            <a:off x="3839338" y="2208353"/>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48" name="Picture 47">
            <a:extLst>
              <a:ext uri="{FF2B5EF4-FFF2-40B4-BE49-F238E27FC236}">
                <a16:creationId xmlns:a16="http://schemas.microsoft.com/office/drawing/2014/main" id="{B191E0CB-FA4F-4E61-8222-B2B5A3FEC8C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358220" y="2727235"/>
            <a:ext cx="678180" cy="678180"/>
          </a:xfrm>
          <a:prstGeom prst="rect">
            <a:avLst/>
          </a:prstGeom>
        </p:spPr>
      </p:pic>
      <p:sp>
        <p:nvSpPr>
          <p:cNvPr id="7" name="Freeform: Shape 6">
            <a:extLst>
              <a:ext uri="{FF2B5EF4-FFF2-40B4-BE49-F238E27FC236}">
                <a16:creationId xmlns:a16="http://schemas.microsoft.com/office/drawing/2014/main" id="{3AE1A04E-2921-4F8A-80B8-388F109A1111}"/>
              </a:ext>
              <a:ext uri="{C183D7F6-B498-43B3-948B-1728B52AA6E4}">
                <adec:decorative xmlns:adec="http://schemas.microsoft.com/office/drawing/2017/decorative" val="1"/>
              </a:ext>
            </a:extLst>
          </p:cNvPr>
          <p:cNvSpPr/>
          <p:nvPr userDrawn="1"/>
        </p:nvSpPr>
        <p:spPr>
          <a:xfrm>
            <a:off x="6004560" y="2974885"/>
            <a:ext cx="182880" cy="182880"/>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00B0F0"/>
          </a:solidFill>
          <a:ln w="4248" cap="flat">
            <a:noFill/>
            <a:prstDash val="solid"/>
            <a:miter/>
          </a:ln>
        </p:spPr>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F3B17996-9F62-4251-A688-C9861221CF2C}"/>
              </a:ext>
              <a:ext uri="{C183D7F6-B498-43B3-948B-1728B52AA6E4}">
                <adec:decorative xmlns:adec="http://schemas.microsoft.com/office/drawing/2017/decorative" val="1"/>
              </a:ext>
            </a:extLst>
          </p:cNvPr>
          <p:cNvSpPr/>
          <p:nvPr userDrawn="1"/>
        </p:nvSpPr>
        <p:spPr>
          <a:xfrm>
            <a:off x="6636718" y="2208353"/>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49" name="Picture 48">
            <a:extLst>
              <a:ext uri="{FF2B5EF4-FFF2-40B4-BE49-F238E27FC236}">
                <a16:creationId xmlns:a16="http://schemas.microsoft.com/office/drawing/2014/main" id="{74E7C9A9-D6B8-41A9-9C51-60CDE20A398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7243230" y="2757715"/>
            <a:ext cx="502920" cy="617220"/>
          </a:xfrm>
          <a:prstGeom prst="rect">
            <a:avLst/>
          </a:prstGeom>
        </p:spPr>
      </p:pic>
      <p:sp>
        <p:nvSpPr>
          <p:cNvPr id="12" name="Freeform: Shape 11">
            <a:extLst>
              <a:ext uri="{FF2B5EF4-FFF2-40B4-BE49-F238E27FC236}">
                <a16:creationId xmlns:a16="http://schemas.microsoft.com/office/drawing/2014/main" id="{B8AC57B8-9D13-4DA9-A86B-DE39E1DC82ED}"/>
              </a:ext>
              <a:ext uri="{C183D7F6-B498-43B3-948B-1728B52AA6E4}">
                <adec:decorative xmlns:adec="http://schemas.microsoft.com/office/drawing/2017/decorative" val="1"/>
              </a:ext>
            </a:extLst>
          </p:cNvPr>
          <p:cNvSpPr/>
          <p:nvPr userDrawn="1"/>
        </p:nvSpPr>
        <p:spPr>
          <a:xfrm>
            <a:off x="8801940" y="2974885"/>
            <a:ext cx="182880" cy="182880"/>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00B0F0"/>
          </a:solidFill>
          <a:ln w="4248" cap="flat">
            <a:noFill/>
            <a:prstDash val="solid"/>
            <a:miter/>
          </a:ln>
        </p:spPr>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84A4058E-E3C3-4A1B-B971-CB258328B3F3}"/>
              </a:ext>
              <a:ext uri="{C183D7F6-B498-43B3-948B-1728B52AA6E4}">
                <adec:decorative xmlns:adec="http://schemas.microsoft.com/office/drawing/2017/decorative" val="1"/>
              </a:ext>
            </a:extLst>
          </p:cNvPr>
          <p:cNvSpPr/>
          <p:nvPr userDrawn="1"/>
        </p:nvSpPr>
        <p:spPr>
          <a:xfrm>
            <a:off x="9434098" y="2208353"/>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50" name="Picture 49">
            <a:extLst>
              <a:ext uri="{FF2B5EF4-FFF2-40B4-BE49-F238E27FC236}">
                <a16:creationId xmlns:a16="http://schemas.microsoft.com/office/drawing/2014/main" id="{36B1EAB2-A5A2-4BD8-BEDF-C17DBB28CC48}"/>
              </a:ext>
              <a:ext uri="{C183D7F6-B498-43B3-948B-1728B52AA6E4}">
                <adec:decorative xmlns:adec="http://schemas.microsoft.com/office/drawing/2017/decorative" val="1"/>
              </a:ext>
            </a:extLst>
          </p:cNvPr>
          <p:cNvPicPr>
            <a:picLocks noChangeAspect="1"/>
          </p:cNvPicPr>
          <p:nvPr userDrawn="1"/>
        </p:nvPicPr>
        <p:blipFill>
          <a:blip r:embed="rId5"/>
          <a:stretch>
            <a:fillRect/>
          </a:stretch>
        </p:blipFill>
        <p:spPr>
          <a:xfrm>
            <a:off x="9937740" y="2711995"/>
            <a:ext cx="708660" cy="708660"/>
          </a:xfrm>
          <a:prstGeom prst="rect">
            <a:avLst/>
          </a:prstGeom>
        </p:spPr>
      </p:pic>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545712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 Berli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878597-A66F-48B7-9B78-2A8098E557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Berlin, Germany</a:t>
            </a:r>
          </a:p>
        </p:txBody>
      </p:sp>
    </p:spTree>
    <p:extLst>
      <p:ext uri="{BB962C8B-B14F-4D97-AF65-F5344CB8AC3E}">
        <p14:creationId xmlns:p14="http://schemas.microsoft.com/office/powerpoint/2010/main" val="2469359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70" y="473236"/>
            <a:ext cx="11081177" cy="1020602"/>
          </a:xfrm>
        </p:spPr>
        <p:txBody>
          <a:bodyPr/>
          <a:lstStyle>
            <a:lvl1pPr>
              <a:lnSpc>
                <a:spcPct val="100000"/>
              </a:lnSpc>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4247277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11033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Header Dark-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5"/>
            <a:ext cx="6070778" cy="2852737"/>
          </a:xfrm>
        </p:spPr>
        <p:txBody>
          <a:bodyPr anchor="ctr"/>
          <a:lstStyle>
            <a:lvl1pPr>
              <a:defRPr sz="3600">
                <a:solidFill>
                  <a:schemeClr val="accent3"/>
                </a:solidFill>
              </a:defRPr>
            </a:lvl1pPr>
          </a:lstStyle>
          <a:p>
            <a:r>
              <a:rPr lang="en-US"/>
              <a:t>Click to edit Master title style</a:t>
            </a:r>
          </a:p>
        </p:txBody>
      </p:sp>
      <p:pic>
        <p:nvPicPr>
          <p:cNvPr id="74" name="Picture 73">
            <a:extLst>
              <a:ext uri="{FF2B5EF4-FFF2-40B4-BE49-F238E27FC236}">
                <a16:creationId xmlns:a16="http://schemas.microsoft.com/office/drawing/2014/main" id="{25FB7173-36C9-4C5E-8A20-7A27AB9F9E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185" r="-3141" b="-1397"/>
          <a:stretch/>
        </p:blipFill>
        <p:spPr>
          <a:xfrm>
            <a:off x="1" y="-116114"/>
            <a:ext cx="3528884" cy="7061200"/>
          </a:xfrm>
          <a:prstGeom prst="rect">
            <a:avLst/>
          </a:prstGeom>
        </p:spPr>
      </p:pic>
    </p:spTree>
    <p:extLst>
      <p:ext uri="{BB962C8B-B14F-4D97-AF65-F5344CB8AC3E}">
        <p14:creationId xmlns:p14="http://schemas.microsoft.com/office/powerpoint/2010/main" val="12472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5"/>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9" y="0"/>
            <a:ext cx="4538552" cy="4576268"/>
          </a:xfrm>
          <a:prstGeom prst="rect">
            <a:avLst/>
          </a:prstGeom>
        </p:spPr>
      </p:pic>
    </p:spTree>
    <p:extLst>
      <p:ext uri="{BB962C8B-B14F-4D97-AF65-F5344CB8AC3E}">
        <p14:creationId xmlns:p14="http://schemas.microsoft.com/office/powerpoint/2010/main" val="233137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5"/>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9" y="0"/>
            <a:ext cx="4538552" cy="4576268"/>
          </a:xfrm>
          <a:prstGeom prst="rect">
            <a:avLst/>
          </a:prstGeom>
        </p:spPr>
      </p:pic>
    </p:spTree>
    <p:extLst>
      <p:ext uri="{BB962C8B-B14F-4D97-AF65-F5344CB8AC3E}">
        <p14:creationId xmlns:p14="http://schemas.microsoft.com/office/powerpoint/2010/main" val="324154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5"/>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2" y="2223209"/>
            <a:ext cx="4659879" cy="4634792"/>
          </a:xfrm>
          <a:prstGeom prst="rect">
            <a:avLst/>
          </a:prstGeom>
        </p:spPr>
      </p:pic>
    </p:spTree>
    <p:extLst>
      <p:ext uri="{BB962C8B-B14F-4D97-AF65-F5344CB8AC3E}">
        <p14:creationId xmlns:p14="http://schemas.microsoft.com/office/powerpoint/2010/main" val="335350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Header Dark-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5"/>
            <a:ext cx="6070778" cy="2852737"/>
          </a:xfrm>
        </p:spPr>
        <p:txBody>
          <a:bodyPr anchor="ctr"/>
          <a:lstStyle>
            <a:lvl1pPr>
              <a:defRPr sz="3600">
                <a:solidFill>
                  <a:schemeClr val="accent3"/>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14556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5"/>
            <a:ext cx="6070778" cy="2852737"/>
          </a:xfrm>
        </p:spPr>
        <p:txBody>
          <a:bodyPr anchor="ctr"/>
          <a:lstStyle>
            <a:lvl1pPr>
              <a:defRPr sz="3600">
                <a:solidFill>
                  <a:schemeClr val="tx1"/>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877880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Header Dark-4">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4" y="2002635"/>
            <a:ext cx="7366764" cy="2852737"/>
          </a:xfrm>
        </p:spPr>
        <p:txBody>
          <a:bodyPr anchor="ctr"/>
          <a:lstStyle>
            <a:lvl1pPr>
              <a:defRPr sz="3600">
                <a:solidFill>
                  <a:schemeClr val="accent3"/>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5"/>
            <a:ext cx="3426940" cy="6849516"/>
          </a:xfrm>
          <a:prstGeom prst="rect">
            <a:avLst/>
          </a:prstGeom>
        </p:spPr>
      </p:pic>
    </p:spTree>
    <p:extLst>
      <p:ext uri="{BB962C8B-B14F-4D97-AF65-F5344CB8AC3E}">
        <p14:creationId xmlns:p14="http://schemas.microsoft.com/office/powerpoint/2010/main" val="1930850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4" y="2002635"/>
            <a:ext cx="7366764" cy="2852737"/>
          </a:xfrm>
        </p:spPr>
        <p:txBody>
          <a:bodyPr anchor="ctr"/>
          <a:lstStyle>
            <a:lvl1pPr>
              <a:defRPr sz="3600">
                <a:solidFill>
                  <a:schemeClr val="accent1"/>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5"/>
            <a:ext cx="3426940" cy="6849516"/>
          </a:xfrm>
          <a:prstGeom prst="rect">
            <a:avLst/>
          </a:prstGeom>
        </p:spPr>
      </p:pic>
    </p:spTree>
    <p:extLst>
      <p:ext uri="{BB962C8B-B14F-4D97-AF65-F5344CB8AC3E}">
        <p14:creationId xmlns:p14="http://schemas.microsoft.com/office/powerpoint/2010/main" val="2710836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 Du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1F6481-841B-4D81-8C52-4FFBA0F6A4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Dubai, United Arab Emirates</a:t>
            </a:r>
          </a:p>
        </p:txBody>
      </p:sp>
    </p:spTree>
    <p:extLst>
      <p:ext uri="{BB962C8B-B14F-4D97-AF65-F5344CB8AC3E}">
        <p14:creationId xmlns:p14="http://schemas.microsoft.com/office/powerpoint/2010/main" val="4999058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type="blank" preserve="1">
  <p:cSld name="Logo dark backgroun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3" y="3263720"/>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237871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type="blank" preserve="1">
  <p:cSld name="Logo white background">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solidFill>
                  <a:schemeClr val="tx1"/>
                </a:solidFill>
              </a:defRPr>
            </a:lvl1pPr>
          </a:lstStyle>
          <a:p>
            <a:endParaRPr lang="en-IN"/>
          </a:p>
        </p:txBody>
      </p:sp>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3" y="3263720"/>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9028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70"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270888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70" y="1506067"/>
            <a:ext cx="11081177" cy="2396047"/>
          </a:xfrm>
          <a:prstGeom prst="rect">
            <a:avLst/>
          </a:prstGeom>
        </p:spPr>
        <p:txBody>
          <a:bodyPr/>
          <a:lstStyle>
            <a:lvl1pPr marL="283903" indent="-28390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497" indent="-27459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400" indent="-28390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5797" indent="-2234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197" indent="-2234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6"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70"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39665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8" y="2773638"/>
            <a:ext cx="9601813" cy="731565"/>
          </a:xfrm>
          <a:noFill/>
        </p:spPr>
        <p:txBody>
          <a:bodyPr vert="horz" wrap="square" lIns="0" tIns="0" rIns="0" bIns="0" rtlCol="0" anchor="t" anchorCtr="0">
            <a:noAutofit/>
          </a:bodyPr>
          <a:lstStyle>
            <a:lvl1pPr>
              <a:lnSpc>
                <a:spcPct val="90000"/>
              </a:lnSpc>
              <a:defRPr lang="en-US" sz="5290" b="0" kern="1200" cap="none" spc="-147" baseline="0" dirty="0">
                <a:ln w="3175">
                  <a:noFill/>
                </a:ln>
                <a:solidFill>
                  <a:schemeClr val="tx1"/>
                </a:solidFill>
                <a:effectLst/>
                <a:latin typeface="+mj-lt"/>
                <a:ea typeface="+mn-ea"/>
                <a:cs typeface="Segoe UI" pitchFamily="34" charset="0"/>
              </a:defRPr>
            </a:lvl1pPr>
          </a:lstStyle>
          <a:p>
            <a:pPr marL="0" lvl="0" algn="l" defTabSz="913628" rtl="0" eaLnBrk="1" latinLnBrk="0" hangingPunct="1">
              <a:lnSpc>
                <a:spcPts val="5486"/>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83" y="6430862"/>
            <a:ext cx="11326085" cy="94962"/>
            <a:chOff x="445128" y="6559056"/>
            <a:chExt cx="11553197" cy="96857"/>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7"/>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36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51"/>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2791162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type="titleOnly" preserve="1">
  <p:cSld name="5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34FE9F-E0EF-4871-A565-E56D7299A0D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70"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192290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70" y="1506067"/>
            <a:ext cx="11081177" cy="2396047"/>
          </a:xfrm>
          <a:prstGeom prst="rect">
            <a:avLst/>
          </a:prstGeom>
        </p:spPr>
        <p:txBody>
          <a:bodyPr/>
          <a:lstStyle>
            <a:lvl1pPr marL="283957" indent="-283957">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603" indent="-27464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560" indent="-2839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002" indent="-22344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444" indent="-22344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5"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70"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86232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7" y="2773637"/>
            <a:ext cx="9601813" cy="731565"/>
          </a:xfrm>
          <a:noFill/>
        </p:spPr>
        <p:txBody>
          <a:bodyPr vert="horz" wrap="square" lIns="0" tIns="0" rIns="0" bIns="0" rtlCol="0" anchor="t" anchorCtr="0">
            <a:noAutofit/>
          </a:bodyPr>
          <a:lstStyle>
            <a:lvl1pPr>
              <a:lnSpc>
                <a:spcPct val="90000"/>
              </a:lnSpc>
              <a:defRPr lang="en-US" sz="5291" b="0" kern="1200" cap="none" spc="-147" baseline="0" dirty="0">
                <a:ln w="3175">
                  <a:noFill/>
                </a:ln>
                <a:solidFill>
                  <a:schemeClr val="tx1"/>
                </a:solidFill>
                <a:effectLst/>
                <a:latin typeface="+mj-lt"/>
                <a:ea typeface="+mn-ea"/>
                <a:cs typeface="Segoe UI" pitchFamily="34" charset="0"/>
              </a:defRPr>
            </a:lvl1pPr>
          </a:lstStyle>
          <a:p>
            <a:pPr marL="0" lvl="0" algn="l" defTabSz="913804" rtl="0" eaLnBrk="1" latinLnBrk="0" hangingPunct="1">
              <a:lnSpc>
                <a:spcPts val="5486"/>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82" y="6430881"/>
            <a:ext cx="11326085" cy="94962"/>
            <a:chOff x="445128" y="6559056"/>
            <a:chExt cx="11553197" cy="96856"/>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6"/>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39"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50"/>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3766377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2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70" y="1506067"/>
            <a:ext cx="11081177" cy="2396047"/>
          </a:xfrm>
          <a:prstGeom prst="rect">
            <a:avLst/>
          </a:prstGeom>
        </p:spPr>
        <p:txBody>
          <a:bodyPr/>
          <a:lstStyle>
            <a:lvl1pPr marL="284067" indent="-284067">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18" indent="-274753">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885" indent="-28406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12" indent="-22352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40" indent="-223528">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70"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50789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solidFill>
                <a:schemeClr val="bg1">
                  <a:lumMod val="65000"/>
                </a:schemeClr>
              </a:solidFill>
            </a:endParaRPr>
          </a:p>
        </p:txBody>
      </p:sp>
    </p:spTree>
    <p:extLst>
      <p:ext uri="{BB962C8B-B14F-4D97-AF65-F5344CB8AC3E}">
        <p14:creationId xmlns:p14="http://schemas.microsoft.com/office/powerpoint/2010/main" val="2068360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 Hong Kong">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B37EB0-3E44-4294-88FB-CDAB5D37AB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Hong Kong, China</a:t>
            </a:r>
          </a:p>
        </p:txBody>
      </p:sp>
    </p:spTree>
    <p:extLst>
      <p:ext uri="{BB962C8B-B14F-4D97-AF65-F5344CB8AC3E}">
        <p14:creationId xmlns:p14="http://schemas.microsoft.com/office/powerpoint/2010/main" val="12241182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3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70" y="1506067"/>
            <a:ext cx="11081177" cy="2396047"/>
          </a:xfrm>
          <a:prstGeom prst="rect">
            <a:avLst/>
          </a:prstGeom>
        </p:spPr>
        <p:txBody>
          <a:bodyPr/>
          <a:lstStyle>
            <a:lvl1pPr marL="284012" indent="-284012">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11" indent="-27470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22" indent="-284012">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07" indent="-223485">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693" indent="-223485">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70"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5874330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70"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511566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9266275-8D71-48BB-81AC-A2CEF6C74009}"/>
              </a:ext>
              <a:ext uri="{C183D7F6-B498-43B3-948B-1728B52AA6E4}">
                <adec:decorative xmlns:adec="http://schemas.microsoft.com/office/drawing/2017/decorative" val="1"/>
              </a:ext>
            </a:extLst>
          </p:cNvPr>
          <p:cNvSpPr/>
          <p:nvPr userDrawn="1"/>
        </p:nvSpPr>
        <p:spPr>
          <a:xfrm>
            <a:off x="0" y="0"/>
            <a:ext cx="3796260" cy="6858000"/>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17880D80-45DD-486D-9077-77FC3516D75F}"/>
              </a:ext>
              <a:ext uri="{C183D7F6-B498-43B3-948B-1728B52AA6E4}">
                <adec:decorative xmlns:adec="http://schemas.microsoft.com/office/drawing/2017/decorative" val="1"/>
              </a:ext>
            </a:extLst>
          </p:cNvPr>
          <p:cNvSpPr/>
          <p:nvPr userDrawn="1"/>
        </p:nvSpPr>
        <p:spPr>
          <a:xfrm>
            <a:off x="3759200" y="0"/>
            <a:ext cx="8432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455455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9542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5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70"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70" y="1222805"/>
            <a:ext cx="11081177" cy="457200"/>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1332902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584845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F7D1797-B081-A747-ACCE-9EA980E76830}"/>
              </a:ext>
            </a:extLst>
          </p:cNvPr>
          <p:cNvPicPr>
            <a:picLocks noChangeAspect="1"/>
          </p:cNvPicPr>
          <p:nvPr userDrawn="1"/>
        </p:nvPicPr>
        <p:blipFill>
          <a:blip r:embed="rId2"/>
          <a:srcRect/>
          <a:stretch/>
        </p:blipFill>
        <p:spPr>
          <a:xfrm>
            <a:off x="0" y="0"/>
            <a:ext cx="12192000" cy="6858000"/>
          </a:xfrm>
          <a:prstGeom prst="rect">
            <a:avLst/>
          </a:prstGeom>
        </p:spPr>
      </p:pic>
      <p:sp>
        <p:nvSpPr>
          <p:cNvPr id="9" name="Title 1"/>
          <p:cNvSpPr>
            <a:spLocks noGrp="1"/>
          </p:cNvSpPr>
          <p:nvPr>
            <p:ph type="title" hasCustomPrompt="1"/>
          </p:nvPr>
        </p:nvSpPr>
        <p:spPr>
          <a:xfrm>
            <a:off x="584200" y="2536601"/>
            <a:ext cx="4665133" cy="997175"/>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399"/>
            <a:ext cx="4665133" cy="304678"/>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479305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25809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86823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88713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 Johannesburg">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3D1353-C378-4EB9-86AA-27082DCB7C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Johannesburg, South Africa</a:t>
            </a:r>
          </a:p>
        </p:txBody>
      </p:sp>
    </p:spTree>
    <p:extLst>
      <p:ext uri="{BB962C8B-B14F-4D97-AF65-F5344CB8AC3E}">
        <p14:creationId xmlns:p14="http://schemas.microsoft.com/office/powerpoint/2010/main" val="233160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59794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1550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E64B7-7C8F-074E-9CAB-108433607D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42D9BF-688D-7E43-A6B3-BE162163A2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FB69A-B801-BB4C-B45C-3F4F6B8E792B}"/>
              </a:ext>
            </a:extLst>
          </p:cNvPr>
          <p:cNvSpPr>
            <a:spLocks noGrp="1"/>
          </p:cNvSpPr>
          <p:nvPr>
            <p:ph type="dt" sz="half" idx="10"/>
          </p:nvPr>
        </p:nvSpPr>
        <p:spPr/>
        <p:txBody>
          <a:bodyPr/>
          <a:lstStyle/>
          <a:p>
            <a:fld id="{7C5B76DA-FCC2-6146-AFC9-E5F180670763}" type="datetimeFigureOut">
              <a:rPr lang="en-US" smtClean="0"/>
              <a:t>9/24/2024</a:t>
            </a:fld>
            <a:endParaRPr lang="en-US"/>
          </a:p>
        </p:txBody>
      </p:sp>
      <p:sp>
        <p:nvSpPr>
          <p:cNvPr id="5" name="Footer Placeholder 4">
            <a:extLst>
              <a:ext uri="{FF2B5EF4-FFF2-40B4-BE49-F238E27FC236}">
                <a16:creationId xmlns:a16="http://schemas.microsoft.com/office/drawing/2014/main" id="{2FCDA7CF-A6DA-764E-9D97-4BBD91F2B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366E91-E281-EE45-99C0-CF8419420C35}"/>
              </a:ext>
            </a:extLst>
          </p:cNvPr>
          <p:cNvSpPr>
            <a:spLocks noGrp="1"/>
          </p:cNvSpPr>
          <p:nvPr>
            <p:ph type="sldNum" sz="quarter" idx="12"/>
          </p:nvPr>
        </p:nvSpPr>
        <p:spPr/>
        <p:txBody>
          <a:bodyPr/>
          <a:lstStyle/>
          <a:p>
            <a:fld id="{5B529444-F807-E748-98D8-DF37094D95C9}" type="slidenum">
              <a:rPr lang="en-US" smtClean="0"/>
              <a:t>‹#›</a:t>
            </a:fld>
            <a:endParaRPr lang="en-US"/>
          </a:p>
        </p:txBody>
      </p:sp>
    </p:spTree>
    <p:extLst>
      <p:ext uri="{BB962C8B-B14F-4D97-AF65-F5344CB8AC3E}">
        <p14:creationId xmlns:p14="http://schemas.microsoft.com/office/powerpoint/2010/main" val="2942585276"/>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57863341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1_Split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6778640" cy="553998"/>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2025650"/>
            <a:ext cx="6392863" cy="4243388"/>
          </a:xfrm>
        </p:spPr>
        <p:txBody>
          <a:bodyPr/>
          <a:lstStyle>
            <a:lvl1pPr marL="0" indent="0">
              <a:spcBef>
                <a:spcPts val="800"/>
              </a:spcBef>
              <a:buNone/>
              <a:defRPr sz="2000">
                <a:latin typeface="+mj-lt"/>
              </a:defRPr>
            </a:lvl1pPr>
            <a:lvl2pPr marL="285750" indent="-285750">
              <a:spcBef>
                <a:spcPts val="250"/>
              </a:spcBef>
              <a:buClr>
                <a:schemeClr val="accent2"/>
              </a:buClr>
              <a:buFont typeface="Arial" panose="020B0604020202020204" pitchFamily="34" charset="0"/>
              <a:buChar char="•"/>
              <a:defRPr sz="1800"/>
            </a:lvl2pPr>
            <a:lvl3pPr marL="569913" indent="-285750">
              <a:buClr>
                <a:schemeClr val="accent2"/>
              </a:buClr>
              <a:buFont typeface="Arial" panose="020B0604020202020204" pitchFamily="34" charset="0"/>
              <a:buChar char="•"/>
              <a:defRPr sz="1400"/>
            </a:lvl3pPr>
            <a:lvl4pPr marL="833438" indent="-171450">
              <a:buClr>
                <a:schemeClr val="accent2"/>
              </a:buClr>
              <a:buFont typeface="Arial" panose="020B0604020202020204" pitchFamily="34" charset="0"/>
              <a:buChar char="•"/>
              <a:defRPr sz="1200"/>
            </a:lvl4pPr>
            <a:lvl5pPr marL="1027113" indent="-171450">
              <a:buClr>
                <a:schemeClr val="accent2"/>
              </a:buClr>
              <a:buFont typeface="Arial" panose="020B0604020202020204" pitchFamily="34" charset="0"/>
              <a:buChar cha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C1204E-D1D0-4D38-AACE-B86BF5A2D797}"/>
              </a:ext>
            </a:extLst>
          </p:cNvPr>
          <p:cNvSpPr>
            <a:spLocks noGrp="1"/>
          </p:cNvSpPr>
          <p:nvPr>
            <p:ph sz="quarter" idx="13"/>
          </p:nvPr>
        </p:nvSpPr>
        <p:spPr>
          <a:xfrm>
            <a:off x="6586538" y="1457325"/>
            <a:ext cx="2843212" cy="971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6780C0D4-0210-4318-9EB1-FD166F8A54BD}"/>
              </a:ext>
            </a:extLst>
          </p:cNvPr>
          <p:cNvSpPr>
            <a:spLocks noGrp="1"/>
          </p:cNvSpPr>
          <p:nvPr>
            <p:ph sz="quarter" idx="14"/>
          </p:nvPr>
        </p:nvSpPr>
        <p:spPr>
          <a:xfrm>
            <a:off x="7658100" y="3157538"/>
            <a:ext cx="2343150" cy="17002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7F531FBD-3C9A-4783-AD50-ADADA8957E75}"/>
              </a:ext>
            </a:extLst>
          </p:cNvPr>
          <p:cNvSpPr>
            <a:spLocks noGrp="1"/>
          </p:cNvSpPr>
          <p:nvPr>
            <p:ph sz="quarter" idx="15"/>
          </p:nvPr>
        </p:nvSpPr>
        <p:spPr>
          <a:xfrm>
            <a:off x="9245600" y="682625"/>
            <a:ext cx="1871663" cy="66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67445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2_Split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6184915" cy="553998"/>
          </a:xfrm>
        </p:spPr>
        <p:txBody>
          <a:bodyPr/>
          <a:lstStyle>
            <a:lvl1pPr>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2362200"/>
            <a:ext cx="5832927" cy="3906838"/>
          </a:xfrm>
        </p:spPr>
        <p:txBody>
          <a:bodyPr/>
          <a:lstStyle>
            <a:lvl1pPr marL="0" indent="0">
              <a:spcBef>
                <a:spcPts val="800"/>
              </a:spcBef>
              <a:buNone/>
              <a:defRPr sz="2000"/>
            </a:lvl1pPr>
            <a:lvl2pPr marL="285750" indent="-285750">
              <a:spcBef>
                <a:spcPts val="250"/>
              </a:spcBef>
              <a:buClr>
                <a:schemeClr val="accent2"/>
              </a:buClr>
              <a:buFont typeface="Arial" panose="020B0604020202020204" pitchFamily="34" charset="0"/>
              <a:buChar char="•"/>
              <a:defRPr sz="1800"/>
            </a:lvl2pPr>
            <a:lvl3pPr marL="569913" indent="-285750">
              <a:buClr>
                <a:schemeClr val="accent2"/>
              </a:buClr>
              <a:buFont typeface="Arial" panose="020B0604020202020204" pitchFamily="34" charset="0"/>
              <a:buChar char="•"/>
              <a:defRPr sz="1400"/>
            </a:lvl3pPr>
            <a:lvl4pPr marL="833438" indent="-171450">
              <a:buClr>
                <a:schemeClr val="accent2"/>
              </a:buClr>
              <a:buFont typeface="Arial" panose="020B0604020202020204" pitchFamily="34" charset="0"/>
              <a:buChar char="•"/>
              <a:defRPr sz="1200"/>
            </a:lvl4pPr>
            <a:lvl5pPr marL="1027113" indent="-171450">
              <a:buClr>
                <a:schemeClr val="accent2"/>
              </a:buClr>
              <a:buFont typeface="Arial" panose="020B0604020202020204" pitchFamily="34" charset="0"/>
              <a:buChar cha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916E37B2-16F2-4E1E-8A94-D26391227A15}"/>
              </a:ext>
            </a:extLst>
          </p:cNvPr>
          <p:cNvSpPr>
            <a:spLocks noGrp="1"/>
          </p:cNvSpPr>
          <p:nvPr>
            <p:ph type="body" sz="quarter" idx="13"/>
          </p:nvPr>
        </p:nvSpPr>
        <p:spPr>
          <a:xfrm>
            <a:off x="584200" y="1656318"/>
            <a:ext cx="6184900" cy="369332"/>
          </a:xfrm>
        </p:spPr>
        <p:txBody>
          <a:bodyPr/>
          <a:lstStyle>
            <a:lvl1pPr marL="0" indent="0">
              <a:buNone/>
              <a:defRPr sz="2400">
                <a:solidFill>
                  <a:schemeClr val="accent2"/>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4" name="Content Placeholder 3">
            <a:extLst>
              <a:ext uri="{FF2B5EF4-FFF2-40B4-BE49-F238E27FC236}">
                <a16:creationId xmlns:a16="http://schemas.microsoft.com/office/drawing/2014/main" id="{358D9FF1-181B-4A18-A9E8-0684F2A59BC3}"/>
              </a:ext>
            </a:extLst>
          </p:cNvPr>
          <p:cNvSpPr>
            <a:spLocks noGrp="1"/>
          </p:cNvSpPr>
          <p:nvPr>
            <p:ph sz="quarter" idx="14"/>
          </p:nvPr>
        </p:nvSpPr>
        <p:spPr>
          <a:xfrm>
            <a:off x="7972425" y="2185988"/>
            <a:ext cx="2886075" cy="1514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BC39D66C-5821-4DAC-A5F7-981E5028DE44}"/>
              </a:ext>
            </a:extLst>
          </p:cNvPr>
          <p:cNvSpPr>
            <a:spLocks noGrp="1"/>
          </p:cNvSpPr>
          <p:nvPr>
            <p:ph sz="quarter" idx="15"/>
          </p:nvPr>
        </p:nvSpPr>
        <p:spPr>
          <a:xfrm>
            <a:off x="7972425" y="754063"/>
            <a:ext cx="2230438" cy="1147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973DBCA0-B147-4DE9-8039-32225BC93D63}"/>
              </a:ext>
            </a:extLst>
          </p:cNvPr>
          <p:cNvSpPr>
            <a:spLocks noGrp="1"/>
          </p:cNvSpPr>
          <p:nvPr>
            <p:ph sz="quarter" idx="16"/>
          </p:nvPr>
        </p:nvSpPr>
        <p:spPr>
          <a:xfrm>
            <a:off x="2743200" y="3898900"/>
            <a:ext cx="5486400" cy="221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76601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1_Split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6184915" cy="553998"/>
          </a:xfrm>
        </p:spPr>
        <p:txBody>
          <a:bodyPr/>
          <a:lstStyle>
            <a:lvl1pPr>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2362200"/>
            <a:ext cx="5832927" cy="3906838"/>
          </a:xfrm>
        </p:spPr>
        <p:txBody>
          <a:bodyPr/>
          <a:lstStyle>
            <a:lvl1pPr marL="0" indent="0">
              <a:spcBef>
                <a:spcPts val="800"/>
              </a:spcBef>
              <a:buNone/>
              <a:defRPr sz="2000"/>
            </a:lvl1pPr>
            <a:lvl2pPr marL="285750" indent="-285750">
              <a:spcBef>
                <a:spcPts val="250"/>
              </a:spcBef>
              <a:buClr>
                <a:schemeClr val="accent2"/>
              </a:buClr>
              <a:buFont typeface="Arial" panose="020B0604020202020204" pitchFamily="34" charset="0"/>
              <a:buChar char="•"/>
              <a:defRPr sz="1800"/>
            </a:lvl2pPr>
            <a:lvl3pPr marL="569913" indent="-285750">
              <a:buClr>
                <a:schemeClr val="accent2"/>
              </a:buClr>
              <a:buFont typeface="Arial" panose="020B0604020202020204" pitchFamily="34" charset="0"/>
              <a:buChar char="•"/>
              <a:defRPr sz="1400"/>
            </a:lvl3pPr>
            <a:lvl4pPr marL="833438" indent="-171450">
              <a:buClr>
                <a:schemeClr val="accent2"/>
              </a:buClr>
              <a:buFont typeface="Arial" panose="020B0604020202020204" pitchFamily="34" charset="0"/>
              <a:buChar char="•"/>
              <a:defRPr sz="1200"/>
            </a:lvl4pPr>
            <a:lvl5pPr marL="1027113" indent="-171450">
              <a:buClr>
                <a:schemeClr val="accent2"/>
              </a:buClr>
              <a:buFont typeface="Arial" panose="020B0604020202020204" pitchFamily="34" charset="0"/>
              <a:buChar cha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916E37B2-16F2-4E1E-8A94-D26391227A15}"/>
              </a:ext>
            </a:extLst>
          </p:cNvPr>
          <p:cNvSpPr>
            <a:spLocks noGrp="1"/>
          </p:cNvSpPr>
          <p:nvPr>
            <p:ph type="body" sz="quarter" idx="13"/>
          </p:nvPr>
        </p:nvSpPr>
        <p:spPr>
          <a:xfrm>
            <a:off x="584200" y="1656318"/>
            <a:ext cx="6184900" cy="369332"/>
          </a:xfrm>
        </p:spPr>
        <p:txBody>
          <a:bodyPr/>
          <a:lstStyle>
            <a:lvl1pPr marL="0" indent="0">
              <a:buNone/>
              <a:defRPr sz="2400">
                <a:solidFill>
                  <a:schemeClr val="accent2"/>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4" name="Content Placeholder 3">
            <a:extLst>
              <a:ext uri="{FF2B5EF4-FFF2-40B4-BE49-F238E27FC236}">
                <a16:creationId xmlns:a16="http://schemas.microsoft.com/office/drawing/2014/main" id="{358D9FF1-181B-4A18-A9E8-0684F2A59BC3}"/>
              </a:ext>
            </a:extLst>
          </p:cNvPr>
          <p:cNvSpPr>
            <a:spLocks noGrp="1"/>
          </p:cNvSpPr>
          <p:nvPr>
            <p:ph sz="quarter" idx="14"/>
          </p:nvPr>
        </p:nvSpPr>
        <p:spPr>
          <a:xfrm>
            <a:off x="7972425" y="2185988"/>
            <a:ext cx="2886075" cy="1514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BC39D66C-5821-4DAC-A5F7-981E5028DE44}"/>
              </a:ext>
            </a:extLst>
          </p:cNvPr>
          <p:cNvSpPr>
            <a:spLocks noGrp="1"/>
          </p:cNvSpPr>
          <p:nvPr>
            <p:ph sz="quarter" idx="15"/>
          </p:nvPr>
        </p:nvSpPr>
        <p:spPr>
          <a:xfrm>
            <a:off x="7972425" y="754063"/>
            <a:ext cx="2230438" cy="1147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11510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1_Title and sub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3" name="Text Placeholder 5">
            <a:extLst>
              <a:ext uri="{FF2B5EF4-FFF2-40B4-BE49-F238E27FC236}">
                <a16:creationId xmlns:a16="http://schemas.microsoft.com/office/drawing/2014/main" id="{215502FA-08C1-481E-BE5D-B52518F20D32}"/>
              </a:ext>
            </a:extLst>
          </p:cNvPr>
          <p:cNvSpPr>
            <a:spLocks noGrp="1"/>
          </p:cNvSpPr>
          <p:nvPr>
            <p:ph type="body" sz="quarter" idx="13"/>
          </p:nvPr>
        </p:nvSpPr>
        <p:spPr>
          <a:xfrm>
            <a:off x="584199" y="1067356"/>
            <a:ext cx="11018519" cy="369332"/>
          </a:xfrm>
        </p:spPr>
        <p:txBody>
          <a:bodyPr/>
          <a:lstStyle>
            <a:lvl1pPr marL="0" indent="0">
              <a:buNone/>
              <a:defRPr sz="2400">
                <a:solidFill>
                  <a:schemeClr val="accent2"/>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79663484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89E8D-0268-45B8-B4FF-E774217F704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39308266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603" indent="0">
              <a:buNone/>
              <a:defRPr/>
            </a:lvl2pPr>
            <a:lvl3pPr marL="457205" indent="0">
              <a:buNone/>
              <a:defRPr/>
            </a:lvl3pPr>
            <a:lvl4pPr marL="685808" indent="0">
              <a:buNone/>
              <a:defRPr/>
            </a:lvl4pPr>
            <a:lvl5pPr marL="91441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82750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 Londo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61230B-5238-4A52-A85A-8767C4E9ED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London, England</a:t>
            </a:r>
          </a:p>
        </p:txBody>
      </p:sp>
    </p:spTree>
    <p:extLst>
      <p:ext uri="{BB962C8B-B14F-4D97-AF65-F5344CB8AC3E}">
        <p14:creationId xmlns:p14="http://schemas.microsoft.com/office/powerpoint/2010/main" val="91808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383883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6181095"/>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Title 32pt  Sub 20p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5">
            <a:extLst>
              <a:ext uri="{FF2B5EF4-FFF2-40B4-BE49-F238E27FC236}">
                <a16:creationId xmlns:a16="http://schemas.microsoft.com/office/drawing/2014/main" id="{CC62B90A-5DF6-4CC9-A405-0FD93B18D3AB}"/>
              </a:ext>
            </a:extLst>
          </p:cNvPr>
          <p:cNvSpPr>
            <a:spLocks noGrp="1"/>
          </p:cNvSpPr>
          <p:nvPr>
            <p:ph type="body" sz="quarter" idx="10"/>
          </p:nvPr>
        </p:nvSpPr>
        <p:spPr>
          <a:xfrm>
            <a:off x="588263" y="1011198"/>
            <a:ext cx="11021125" cy="310863"/>
          </a:xfrm>
        </p:spPr>
        <p:txBody>
          <a:bodyPr/>
          <a:lstStyle>
            <a:lvl1pPr marL="0" indent="0" algn="l">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8242441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58129703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Title Editable - Dar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C97BF7-21A8-324D-9ED3-7B3E33DC4ABA}"/>
              </a:ext>
            </a:extLst>
          </p:cNvPr>
          <p:cNvPicPr>
            <a:picLocks noChangeAspect="1"/>
          </p:cNvPicPr>
          <p:nvPr userDrawn="1"/>
        </p:nvPicPr>
        <p:blipFill>
          <a:blip r:embed="rId2"/>
          <a:srcRect/>
          <a:stretch/>
        </p:blipFill>
        <p:spPr>
          <a:xfrm>
            <a:off x="793" y="0"/>
            <a:ext cx="12190413" cy="6858000"/>
          </a:xfrm>
          <a:prstGeom prst="rect">
            <a:avLst/>
          </a:prstGeom>
        </p:spPr>
      </p:pic>
      <p:sp>
        <p:nvSpPr>
          <p:cNvPr id="7" name="TextBox 6">
            <a:extLst>
              <a:ext uri="{FF2B5EF4-FFF2-40B4-BE49-F238E27FC236}">
                <a16:creationId xmlns:a16="http://schemas.microsoft.com/office/drawing/2014/main" id="{C6FD3239-A92E-B645-BC83-1AE68195BAA3}"/>
              </a:ext>
            </a:extLst>
          </p:cNvPr>
          <p:cNvSpPr txBox="1"/>
          <p:nvPr userDrawn="1"/>
        </p:nvSpPr>
        <p:spPr>
          <a:xfrm>
            <a:off x="534124" y="6108686"/>
            <a:ext cx="5236097" cy="276999"/>
          </a:xfrm>
          <a:prstGeom prst="rect">
            <a:avLst/>
          </a:prstGeom>
          <a:noFill/>
        </p:spPr>
        <p:txBody>
          <a:bodyPr wrap="square" lIns="0" tIns="0" rIns="0" bIns="0" rtlCol="0">
            <a:spAutoFit/>
          </a:bodyPr>
          <a:lstStyle/>
          <a:p>
            <a:pPr defTabSz="914217"/>
            <a:r>
              <a:rPr lang="en-US" sz="1800">
                <a:solidFill>
                  <a:srgbClr val="50E6FF"/>
                </a:solidFill>
                <a:latin typeface="Segoe Pro" panose="020B0502040504020203" pitchFamily="34" charset="0"/>
              </a:rPr>
              <a:t>June 29, 2021</a:t>
            </a:r>
          </a:p>
        </p:txBody>
      </p:sp>
      <p:pic>
        <p:nvPicPr>
          <p:cNvPr id="8" name="Picture 7">
            <a:extLst>
              <a:ext uri="{FF2B5EF4-FFF2-40B4-BE49-F238E27FC236}">
                <a16:creationId xmlns:a16="http://schemas.microsoft.com/office/drawing/2014/main" id="{6C7575F7-C537-5C45-B327-BB98F8D46DE5}"/>
              </a:ext>
            </a:extLst>
          </p:cNvPr>
          <p:cNvPicPr>
            <a:picLocks noChangeAspect="1"/>
          </p:cNvPicPr>
          <p:nvPr userDrawn="1"/>
        </p:nvPicPr>
        <p:blipFill>
          <a:blip r:embed="rId3"/>
          <a:stretch>
            <a:fillRect/>
          </a:stretch>
        </p:blipFill>
        <p:spPr>
          <a:xfrm>
            <a:off x="534124" y="498740"/>
            <a:ext cx="1308565" cy="280035"/>
          </a:xfrm>
          <a:prstGeom prst="rect">
            <a:avLst/>
          </a:prstGeom>
        </p:spPr>
      </p:pic>
      <p:sp>
        <p:nvSpPr>
          <p:cNvPr id="10" name="Title 1">
            <a:extLst>
              <a:ext uri="{FF2B5EF4-FFF2-40B4-BE49-F238E27FC236}">
                <a16:creationId xmlns:a16="http://schemas.microsoft.com/office/drawing/2014/main" id="{4CCBAA12-81B2-C04E-92DF-31649BD5BA4D}"/>
              </a:ext>
            </a:extLst>
          </p:cNvPr>
          <p:cNvSpPr>
            <a:spLocks noGrp="1"/>
          </p:cNvSpPr>
          <p:nvPr>
            <p:ph type="title" hasCustomPrompt="1"/>
          </p:nvPr>
        </p:nvSpPr>
        <p:spPr>
          <a:xfrm>
            <a:off x="490315" y="3852280"/>
            <a:ext cx="4852515" cy="488082"/>
          </a:xfrm>
          <a:prstGeom prst="rect">
            <a:avLst/>
          </a:prstGeom>
          <a:noFill/>
        </p:spPr>
        <p:txBody>
          <a:bodyPr wrap="square" lIns="0" tIns="0" rIns="0" bIns="0" rtlCol="0" anchor="ctr">
            <a:spAutoFit/>
          </a:bodyPr>
          <a:lstStyle>
            <a:lvl1pPr marL="0" algn="l" defTabSz="914217" rtl="0" eaLnBrk="1" latinLnBrk="0" hangingPunct="1">
              <a:lnSpc>
                <a:spcPts val="5199"/>
              </a:lnSpc>
              <a:defRPr lang="en-US" sz="4399" b="1" kern="1200" dirty="0">
                <a:solidFill>
                  <a:prstClr val="white"/>
                </a:solidFill>
                <a:latin typeface="Segoe Pro Semibold" panose="020B0502040504020203" pitchFamily="34" charset="0"/>
                <a:ea typeface="+mn-ea"/>
                <a:cs typeface="+mn-cs"/>
              </a:defRPr>
            </a:lvl1pPr>
          </a:lstStyle>
          <a:p>
            <a:pPr marL="0" marR="0" lvl="0" indent="0" defTabSz="228554" fontAlgn="auto">
              <a:lnSpc>
                <a:spcPts val="3599"/>
              </a:lnSpc>
              <a:spcBef>
                <a:spcPts val="0"/>
              </a:spcBef>
              <a:spcAft>
                <a:spcPts val="0"/>
              </a:spcAft>
              <a:buClrTx/>
              <a:buSzTx/>
              <a:buFontTx/>
              <a:tabLst/>
            </a:pPr>
            <a:r>
              <a:rPr lang="en-US"/>
              <a:t>Presentation Title</a:t>
            </a:r>
          </a:p>
        </p:txBody>
      </p:sp>
    </p:spTree>
    <p:extLst>
      <p:ext uri="{BB962C8B-B14F-4D97-AF65-F5344CB8AC3E}">
        <p14:creationId xmlns:p14="http://schemas.microsoft.com/office/powerpoint/2010/main" val="2321383095"/>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691981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Center title &amp; subtitl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082867748"/>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28731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 Mexico City">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AAC206-0445-4EDF-BDD9-EDE7806E884E}"/>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Mexico City, Mexico</a:t>
            </a:r>
          </a:p>
        </p:txBody>
      </p:sp>
    </p:spTree>
    <p:extLst>
      <p:ext uri="{BB962C8B-B14F-4D97-AF65-F5344CB8AC3E}">
        <p14:creationId xmlns:p14="http://schemas.microsoft.com/office/powerpoint/2010/main" val="27293962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 Mila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5F18C4-D875-4888-9D49-9BF2F9BF62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Milan, Italy</a:t>
            </a:r>
          </a:p>
        </p:txBody>
      </p:sp>
    </p:spTree>
    <p:extLst>
      <p:ext uri="{BB962C8B-B14F-4D97-AF65-F5344CB8AC3E}">
        <p14:creationId xmlns:p14="http://schemas.microsoft.com/office/powerpoint/2010/main" val="3991317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 Mum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5B27BE-ECE9-4194-B764-AB074B9C1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Mumbai, India</a:t>
            </a:r>
          </a:p>
        </p:txBody>
      </p:sp>
    </p:spTree>
    <p:extLst>
      <p:ext uri="{BB962C8B-B14F-4D97-AF65-F5344CB8AC3E}">
        <p14:creationId xmlns:p14="http://schemas.microsoft.com/office/powerpoint/2010/main" val="2827402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 Sao Paul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960B1E-2ECE-4161-826E-E07FFB783B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Sao Paulo, Brazil</a:t>
            </a:r>
          </a:p>
        </p:txBody>
      </p:sp>
    </p:spTree>
    <p:extLst>
      <p:ext uri="{BB962C8B-B14F-4D97-AF65-F5344CB8AC3E}">
        <p14:creationId xmlns:p14="http://schemas.microsoft.com/office/powerpoint/2010/main" val="36675002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grpSp>
        <p:nvGrpSpPr>
          <p:cNvPr id="8" name="Group 7">
            <a:extLst>
              <a:ext uri="{FF2B5EF4-FFF2-40B4-BE49-F238E27FC236}">
                <a16:creationId xmlns:a16="http://schemas.microsoft.com/office/drawing/2014/main" id="{AA07A134-45BF-4396-8FC5-F7CFBF2DE37D}"/>
              </a:ext>
            </a:extLst>
          </p:cNvPr>
          <p:cNvGrpSpPr/>
          <p:nvPr userDrawn="1"/>
        </p:nvGrpSpPr>
        <p:grpSpPr>
          <a:xfrm>
            <a:off x="8131810" y="5922334"/>
            <a:ext cx="3994928" cy="1074984"/>
            <a:chOff x="8131810" y="5922334"/>
            <a:chExt cx="3994928" cy="1074984"/>
          </a:xfrm>
        </p:grpSpPr>
        <p:pic>
          <p:nvPicPr>
            <p:cNvPr id="5" name="Graphic 4">
              <a:extLst>
                <a:ext uri="{FF2B5EF4-FFF2-40B4-BE49-F238E27FC236}">
                  <a16:creationId xmlns:a16="http://schemas.microsoft.com/office/drawing/2014/main" id="{373B7F5B-B5C7-4AE8-962E-C131CC184BD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sp>
          <p:nvSpPr>
            <p:cNvPr id="3" name="TextBox 2">
              <a:extLst>
                <a:ext uri="{FF2B5EF4-FFF2-40B4-BE49-F238E27FC236}">
                  <a16:creationId xmlns:a16="http://schemas.microsoft.com/office/drawing/2014/main" id="{BB5A0187-1511-4D90-939E-3C75E2C64D18}"/>
                </a:ext>
              </a:extLst>
            </p:cNvPr>
            <p:cNvSpPr txBox="1"/>
            <p:nvPr userDrawn="1"/>
          </p:nvSpPr>
          <p:spPr>
            <a:xfrm>
              <a:off x="8131810" y="6258654"/>
              <a:ext cx="3505200" cy="738664"/>
            </a:xfrm>
            <a:prstGeom prst="rect">
              <a:avLst/>
            </a:prstGeom>
            <a:noFill/>
          </p:spPr>
          <p:txBody>
            <a:bodyPr wrap="square" lIns="182880" tIns="146304" rIns="182880" bIns="146304" rtlCol="0">
              <a:spAutoFit/>
            </a:bodyPr>
            <a:lstStyle/>
            <a:p>
              <a:pPr>
                <a:lnSpc>
                  <a:spcPct val="90000"/>
                </a:lnSpc>
                <a:spcAft>
                  <a:spcPts val="600"/>
                </a:spcAft>
              </a:pPr>
              <a:r>
                <a:rPr lang="en-US" sz="3200" b="1" dirty="0">
                  <a:solidFill>
                    <a:srgbClr val="32145A"/>
                  </a:solidFill>
                  <a:latin typeface="Segoe UI Semibold" panose="020B0702040204020203" pitchFamily="34" charset="0"/>
                  <a:ea typeface="Segoe UI" pitchFamily="34" charset="0"/>
                  <a:cs typeface="Segoe UI Semibold" panose="020B0702040204020203" pitchFamily="34" charset="0"/>
                </a:rPr>
                <a:t>.NET </a:t>
              </a:r>
              <a:r>
                <a:rPr lang="en-US" sz="3200" b="1" kern="1200" dirty="0">
                  <a:solidFill>
                    <a:srgbClr val="32145A"/>
                  </a:solidFill>
                  <a:latin typeface="+mj-lt"/>
                  <a:ea typeface="Segoe UI" pitchFamily="34" charset="0"/>
                  <a:cs typeface="Segoe UI" pitchFamily="34" charset="0"/>
                </a:rPr>
                <a:t>Conf SG ‘18</a:t>
              </a:r>
              <a:endParaRPr lang="en-US" sz="3200" b="1" dirty="0">
                <a:solidFill>
                  <a:srgbClr val="32145A"/>
                </a:solidFill>
                <a:latin typeface="+mj-lt"/>
              </a:endParaRPr>
            </a:p>
          </p:txBody>
        </p:sp>
      </p:gr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 Seoul">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D0730D-9B43-46AB-B403-5767B2053A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Seoul, South Korea</a:t>
            </a:r>
          </a:p>
        </p:txBody>
      </p:sp>
    </p:spTree>
    <p:extLst>
      <p:ext uri="{BB962C8B-B14F-4D97-AF65-F5344CB8AC3E}">
        <p14:creationId xmlns:p14="http://schemas.microsoft.com/office/powerpoint/2010/main" val="1101137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 Singapor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CA139-FA58-4871-B272-49F8EFF504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Singapore</a:t>
            </a:r>
          </a:p>
        </p:txBody>
      </p:sp>
    </p:spTree>
    <p:extLst>
      <p:ext uri="{BB962C8B-B14F-4D97-AF65-F5344CB8AC3E}">
        <p14:creationId xmlns:p14="http://schemas.microsoft.com/office/powerpoint/2010/main" val="3588011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 Stockholm">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41C468-E45A-4CEB-B1A0-6BEB92654B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Stockholm, Sweden</a:t>
            </a:r>
          </a:p>
        </p:txBody>
      </p:sp>
    </p:spTree>
    <p:extLst>
      <p:ext uri="{BB962C8B-B14F-4D97-AF65-F5344CB8AC3E}">
        <p14:creationId xmlns:p14="http://schemas.microsoft.com/office/powerpoint/2010/main" val="30072060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 Sydney">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3DC6CE-A6D7-4134-BECB-AD7626BF76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Sydney, Australia</a:t>
            </a:r>
          </a:p>
        </p:txBody>
      </p:sp>
    </p:spTree>
    <p:extLst>
      <p:ext uri="{BB962C8B-B14F-4D97-AF65-F5344CB8AC3E}">
        <p14:creationId xmlns:p14="http://schemas.microsoft.com/office/powerpoint/2010/main" val="491663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 Tel Aviv">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04AACE-461C-46C6-98CC-EB9A5FE54B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Tel Aviv, Israel</a:t>
            </a:r>
          </a:p>
        </p:txBody>
      </p:sp>
    </p:spTree>
    <p:extLst>
      <p:ext uri="{BB962C8B-B14F-4D97-AF65-F5344CB8AC3E}">
        <p14:creationId xmlns:p14="http://schemas.microsoft.com/office/powerpoint/2010/main" val="2716179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 Toront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7FA061-FC66-4293-AF90-9EA2AD87F3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Toronto, Ontario</a:t>
            </a:r>
          </a:p>
        </p:txBody>
      </p:sp>
    </p:spTree>
    <p:extLst>
      <p:ext uri="{BB962C8B-B14F-4D97-AF65-F5344CB8AC3E}">
        <p14:creationId xmlns:p14="http://schemas.microsoft.com/office/powerpoint/2010/main" val="2954643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 Washington, D.C.">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1E02D8-5C05-4272-BA0F-0E2969F9F7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Washington, D.C.</a:t>
            </a:r>
          </a:p>
        </p:txBody>
      </p:sp>
    </p:spTree>
    <p:extLst>
      <p:ext uri="{BB962C8B-B14F-4D97-AF65-F5344CB8AC3E}">
        <p14:creationId xmlns:p14="http://schemas.microsoft.com/office/powerpoint/2010/main" val="13096494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844861-E1A0-40D6-8C8C-27C4D41A8EC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62" b="262"/>
          <a:stretch/>
        </p:blipFill>
        <p:spPr>
          <a:xfrm>
            <a:off x="1528" y="860"/>
            <a:ext cx="12188944" cy="6856281"/>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75895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75895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8874388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bg bwMode="black">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bwMode="white"/>
        <p:txBody>
          <a:bodyPr/>
          <a:lstStyle/>
          <a:p>
            <a:r>
              <a:rPr lang="en-US"/>
              <a:t>Click to edit Master title style</a:t>
            </a:r>
            <a:endParaRPr lang="en-US" dirty="0"/>
          </a:p>
        </p:txBody>
      </p:sp>
      <p:sp>
        <p:nvSpPr>
          <p:cNvPr id="4" name="Text Placeholder 3"/>
          <p:cNvSpPr>
            <a:spLocks noGrp="1"/>
          </p:cNvSpPr>
          <p:nvPr>
            <p:ph type="body" sz="quarter" idx="10"/>
          </p:nvPr>
        </p:nvSpPr>
        <p:spPr bwMode="white">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45998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bg bwMode="black">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bwMode="white"/>
        <p:txBody>
          <a:bodyPr/>
          <a:lstStyle/>
          <a:p>
            <a:r>
              <a:rPr lang="en-US"/>
              <a:t>Click to edit Master title style</a:t>
            </a:r>
            <a:endParaRPr lang="en-US" dirty="0"/>
          </a:p>
        </p:txBody>
      </p:sp>
      <p:sp>
        <p:nvSpPr>
          <p:cNvPr id="3" name="Text Placeholder 2"/>
          <p:cNvSpPr>
            <a:spLocks noGrp="1"/>
          </p:cNvSpPr>
          <p:nvPr>
            <p:ph type="body" sz="quarter" idx="10"/>
          </p:nvPr>
        </p:nvSpPr>
        <p:spPr bwMode="white">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0011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9" name="Group 8">
            <a:extLst>
              <a:ext uri="{FF2B5EF4-FFF2-40B4-BE49-F238E27FC236}">
                <a16:creationId xmlns:a16="http://schemas.microsoft.com/office/drawing/2014/main" id="{9D299296-FAD7-451E-B0C6-400CE15B6151}"/>
              </a:ext>
            </a:extLst>
          </p:cNvPr>
          <p:cNvGrpSpPr/>
          <p:nvPr userDrawn="1"/>
        </p:nvGrpSpPr>
        <p:grpSpPr>
          <a:xfrm>
            <a:off x="8131810" y="5922334"/>
            <a:ext cx="3994928" cy="1074984"/>
            <a:chOff x="8131810" y="5922334"/>
            <a:chExt cx="3994928" cy="1074984"/>
          </a:xfrm>
        </p:grpSpPr>
        <p:pic>
          <p:nvPicPr>
            <p:cNvPr id="10" name="Graphic 9">
              <a:extLst>
                <a:ext uri="{FF2B5EF4-FFF2-40B4-BE49-F238E27FC236}">
                  <a16:creationId xmlns:a16="http://schemas.microsoft.com/office/drawing/2014/main" id="{91346E5B-E0F8-48D1-8A9A-DC185790DB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sp>
          <p:nvSpPr>
            <p:cNvPr id="11" name="TextBox 10">
              <a:extLst>
                <a:ext uri="{FF2B5EF4-FFF2-40B4-BE49-F238E27FC236}">
                  <a16:creationId xmlns:a16="http://schemas.microsoft.com/office/drawing/2014/main" id="{90B485DF-C421-479C-9A56-EA50094D8E4F}"/>
                </a:ext>
              </a:extLst>
            </p:cNvPr>
            <p:cNvSpPr txBox="1"/>
            <p:nvPr userDrawn="1"/>
          </p:nvSpPr>
          <p:spPr>
            <a:xfrm>
              <a:off x="8131810" y="6258654"/>
              <a:ext cx="3505200" cy="738664"/>
            </a:xfrm>
            <a:prstGeom prst="rect">
              <a:avLst/>
            </a:prstGeom>
            <a:noFill/>
          </p:spPr>
          <p:txBody>
            <a:bodyPr wrap="square" lIns="182880" tIns="146304" rIns="182880" bIns="146304" rtlCol="0">
              <a:spAutoFit/>
            </a:bodyPr>
            <a:lstStyle/>
            <a:p>
              <a:pPr>
                <a:lnSpc>
                  <a:spcPct val="90000"/>
                </a:lnSpc>
                <a:spcAft>
                  <a:spcPts val="600"/>
                </a:spcAft>
              </a:pPr>
              <a:r>
                <a:rPr lang="en-US" sz="3200" b="1" dirty="0">
                  <a:solidFill>
                    <a:srgbClr val="32145A"/>
                  </a:solidFill>
                  <a:latin typeface="Segoe UI Semibold" panose="020B0702040204020203" pitchFamily="34" charset="0"/>
                  <a:ea typeface="Segoe UI" pitchFamily="34" charset="0"/>
                  <a:cs typeface="Segoe UI Semibold" panose="020B0702040204020203" pitchFamily="34" charset="0"/>
                </a:rPr>
                <a:t>.NET </a:t>
              </a:r>
              <a:r>
                <a:rPr lang="en-US" sz="3200" b="1" kern="1200" dirty="0">
                  <a:solidFill>
                    <a:srgbClr val="32145A"/>
                  </a:solidFill>
                  <a:latin typeface="+mj-lt"/>
                  <a:ea typeface="Segoe UI" pitchFamily="34" charset="0"/>
                  <a:cs typeface="Segoe UI" pitchFamily="34" charset="0"/>
                </a:rPr>
                <a:t>Conf SG ‘18</a:t>
              </a:r>
              <a:endParaRPr lang="en-US" sz="3200" b="1" dirty="0">
                <a:solidFill>
                  <a:srgbClr val="32145A"/>
                </a:solidFill>
                <a:latin typeface="+mj-lt"/>
              </a:endParaRPr>
            </a:p>
          </p:txBody>
        </p:sp>
      </p:gr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bwMode="black">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bwMode="white"/>
        <p:txBody>
          <a:bodyPr/>
          <a:lstStyle/>
          <a:p>
            <a:r>
              <a:rPr lang="en-US"/>
              <a:t>Click to edit Master title style</a:t>
            </a:r>
          </a:p>
        </p:txBody>
      </p:sp>
      <p:sp>
        <p:nvSpPr>
          <p:cNvPr id="4" name="Text Placeholder 3"/>
          <p:cNvSpPr>
            <a:spLocks noGrp="1"/>
          </p:cNvSpPr>
          <p:nvPr>
            <p:ph type="body" sz="quarter" idx="10"/>
          </p:nvPr>
        </p:nvSpPr>
        <p:spPr bwMode="white">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bwMode="white">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70666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bg bwMode="black">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bwMode="white"/>
        <p:txBody>
          <a:bodyPr/>
          <a:lstStyle/>
          <a:p>
            <a:r>
              <a:rPr lang="en-US"/>
              <a:t>Click to edit Master title style</a:t>
            </a:r>
          </a:p>
        </p:txBody>
      </p:sp>
      <p:sp>
        <p:nvSpPr>
          <p:cNvPr id="4" name="Text Placeholder 3"/>
          <p:cNvSpPr>
            <a:spLocks noGrp="1"/>
          </p:cNvSpPr>
          <p:nvPr>
            <p:ph type="body" sz="quarter" idx="10"/>
          </p:nvPr>
        </p:nvSpPr>
        <p:spPr bwMode="white">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bwMode="white">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20774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bg bwMode="black">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07920122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p:bg bwMode="black">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bwMode="white">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567026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Square Photo ">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bwMode="white">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628211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5026447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2">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09465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Demo slide">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bwMode="white">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194388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Video slide">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42010500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Section Title">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609300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6" name="Group 5">
            <a:extLst>
              <a:ext uri="{FF2B5EF4-FFF2-40B4-BE49-F238E27FC236}">
                <a16:creationId xmlns:a16="http://schemas.microsoft.com/office/drawing/2014/main" id="{CD0F1F44-0B39-49E5-9579-D18F28C530D2}"/>
              </a:ext>
            </a:extLst>
          </p:cNvPr>
          <p:cNvGrpSpPr/>
          <p:nvPr userDrawn="1"/>
        </p:nvGrpSpPr>
        <p:grpSpPr>
          <a:xfrm>
            <a:off x="8131810" y="5922334"/>
            <a:ext cx="3994928" cy="1074984"/>
            <a:chOff x="8131810" y="5922334"/>
            <a:chExt cx="3994928" cy="1074984"/>
          </a:xfrm>
        </p:grpSpPr>
        <p:pic>
          <p:nvPicPr>
            <p:cNvPr id="7" name="Graphic 6">
              <a:extLst>
                <a:ext uri="{FF2B5EF4-FFF2-40B4-BE49-F238E27FC236}">
                  <a16:creationId xmlns:a16="http://schemas.microsoft.com/office/drawing/2014/main" id="{9BA182D3-866D-46D6-9613-621A1206AD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sp>
          <p:nvSpPr>
            <p:cNvPr id="8" name="TextBox 7">
              <a:extLst>
                <a:ext uri="{FF2B5EF4-FFF2-40B4-BE49-F238E27FC236}">
                  <a16:creationId xmlns:a16="http://schemas.microsoft.com/office/drawing/2014/main" id="{D5683FC2-D133-4046-A2C4-1A9EAE3CD986}"/>
                </a:ext>
              </a:extLst>
            </p:cNvPr>
            <p:cNvSpPr txBox="1"/>
            <p:nvPr userDrawn="1"/>
          </p:nvSpPr>
          <p:spPr>
            <a:xfrm>
              <a:off x="8131810" y="6258654"/>
              <a:ext cx="3505200" cy="738664"/>
            </a:xfrm>
            <a:prstGeom prst="rect">
              <a:avLst/>
            </a:prstGeom>
            <a:noFill/>
          </p:spPr>
          <p:txBody>
            <a:bodyPr wrap="square" lIns="182880" tIns="146304" rIns="182880" bIns="146304" rtlCol="0">
              <a:spAutoFit/>
            </a:bodyPr>
            <a:lstStyle/>
            <a:p>
              <a:pPr>
                <a:lnSpc>
                  <a:spcPct val="90000"/>
                </a:lnSpc>
                <a:spcAft>
                  <a:spcPts val="600"/>
                </a:spcAft>
              </a:pPr>
              <a:r>
                <a:rPr lang="en-US" sz="3200" b="1" dirty="0">
                  <a:solidFill>
                    <a:srgbClr val="32145A"/>
                  </a:solidFill>
                  <a:latin typeface="Segoe UI Semibold" panose="020B0702040204020203" pitchFamily="34" charset="0"/>
                  <a:ea typeface="Segoe UI" pitchFamily="34" charset="0"/>
                  <a:cs typeface="Segoe UI Semibold" panose="020B0702040204020203" pitchFamily="34" charset="0"/>
                </a:rPr>
                <a:t>.NET </a:t>
              </a:r>
              <a:r>
                <a:rPr lang="en-US" sz="3200" b="1" kern="1200" dirty="0">
                  <a:solidFill>
                    <a:srgbClr val="32145A"/>
                  </a:solidFill>
                  <a:latin typeface="+mj-lt"/>
                  <a:ea typeface="Segoe UI" pitchFamily="34" charset="0"/>
                  <a:cs typeface="Segoe UI" pitchFamily="34" charset="0"/>
                </a:rPr>
                <a:t>Conf SG ‘18</a:t>
              </a:r>
              <a:endParaRPr lang="en-US" sz="3200" b="1" dirty="0">
                <a:solidFill>
                  <a:srgbClr val="32145A"/>
                </a:solidFill>
                <a:latin typeface="+mj-lt"/>
              </a:endParaRPr>
            </a:p>
          </p:txBody>
        </p:sp>
      </p:gr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bg bwMode="black">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144212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bg bwMode="black">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bwMode="white"/>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bwMode="white">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32392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losing logo slide">
    <p:bg bwMode="black">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9058723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83943814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A large body of water with a city in the background&#10;&#10;Description automatically generated">
            <a:extLst>
              <a:ext uri="{FF2B5EF4-FFF2-40B4-BE49-F238E27FC236}">
                <a16:creationId xmlns:a16="http://schemas.microsoft.com/office/drawing/2014/main" id="{F5B30953-5906-4FC1-95BF-BCE1D17757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1" y="0"/>
            <a:ext cx="12190078"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8" name="TextBox 7">
            <a:extLst>
              <a:ext uri="{FF2B5EF4-FFF2-40B4-BE49-F238E27FC236}">
                <a16:creationId xmlns:a16="http://schemas.microsoft.com/office/drawing/2014/main" id="{CB73DC43-7FD4-4BC1-AD0D-ECB4E44A720C}"/>
              </a:ext>
            </a:extLst>
          </p:cNvPr>
          <p:cNvSpPr txBox="1"/>
          <p:nvPr userDrawn="1"/>
        </p:nvSpPr>
        <p:spPr>
          <a:xfrm>
            <a:off x="2431072" y="971549"/>
            <a:ext cx="8833380" cy="1754326"/>
          </a:xfrm>
          <a:prstGeom prst="rect">
            <a:avLst/>
          </a:prstGeom>
          <a:noFill/>
        </p:spPr>
        <p:txBody>
          <a:bodyPr wrap="none" rtlCol="0">
            <a:spAutoFit/>
          </a:bodyPr>
          <a:lstStyle/>
          <a:p>
            <a:r>
              <a:rPr lang="en-SG" sz="5400" dirty="0">
                <a:solidFill>
                  <a:schemeClr val="tx1"/>
                </a:solidFill>
              </a:rPr>
              <a:t>Global Azure Bootcamp Virtual</a:t>
            </a:r>
          </a:p>
          <a:p>
            <a:r>
              <a:rPr lang="en-SG" sz="5400" dirty="0">
                <a:solidFill>
                  <a:schemeClr val="tx1"/>
                </a:solidFill>
              </a:rPr>
              <a:t>Singapore</a:t>
            </a:r>
          </a:p>
        </p:txBody>
      </p:sp>
    </p:spTree>
    <p:extLst>
      <p:ext uri="{BB962C8B-B14F-4D97-AF65-F5344CB8AC3E}">
        <p14:creationId xmlns:p14="http://schemas.microsoft.com/office/powerpoint/2010/main" val="2174217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655894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8266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7523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00814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78429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grpSp>
        <p:nvGrpSpPr>
          <p:cNvPr id="10" name="Group 9">
            <a:extLst>
              <a:ext uri="{FF2B5EF4-FFF2-40B4-BE49-F238E27FC236}">
                <a16:creationId xmlns:a16="http://schemas.microsoft.com/office/drawing/2014/main" id="{74672227-9E56-478E-A892-3F666C750AD0}"/>
              </a:ext>
            </a:extLst>
          </p:cNvPr>
          <p:cNvGrpSpPr/>
          <p:nvPr userDrawn="1"/>
        </p:nvGrpSpPr>
        <p:grpSpPr>
          <a:xfrm>
            <a:off x="8131810" y="5922334"/>
            <a:ext cx="3994928" cy="1074984"/>
            <a:chOff x="8131810" y="5922334"/>
            <a:chExt cx="3994928" cy="1074984"/>
          </a:xfrm>
        </p:grpSpPr>
        <p:pic>
          <p:nvPicPr>
            <p:cNvPr id="14" name="Graphic 13">
              <a:extLst>
                <a:ext uri="{FF2B5EF4-FFF2-40B4-BE49-F238E27FC236}">
                  <a16:creationId xmlns:a16="http://schemas.microsoft.com/office/drawing/2014/main" id="{E34551C0-D0C5-4BF9-8D99-348EA9CE4DC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284787" y="5922334"/>
              <a:ext cx="841951" cy="899665"/>
            </a:xfrm>
            <a:prstGeom prst="rect">
              <a:avLst/>
            </a:prstGeom>
          </p:spPr>
        </p:pic>
        <p:sp>
          <p:nvSpPr>
            <p:cNvPr id="15" name="TextBox 14">
              <a:extLst>
                <a:ext uri="{FF2B5EF4-FFF2-40B4-BE49-F238E27FC236}">
                  <a16:creationId xmlns:a16="http://schemas.microsoft.com/office/drawing/2014/main" id="{89485354-84C9-4120-96F4-B9CFC66962DF}"/>
                </a:ext>
              </a:extLst>
            </p:cNvPr>
            <p:cNvSpPr txBox="1"/>
            <p:nvPr userDrawn="1"/>
          </p:nvSpPr>
          <p:spPr>
            <a:xfrm>
              <a:off x="8131810" y="6258654"/>
              <a:ext cx="3505200" cy="738664"/>
            </a:xfrm>
            <a:prstGeom prst="rect">
              <a:avLst/>
            </a:prstGeom>
            <a:noFill/>
          </p:spPr>
          <p:txBody>
            <a:bodyPr wrap="square" lIns="182880" tIns="146304" rIns="182880" bIns="146304" rtlCol="0">
              <a:spAutoFit/>
            </a:bodyPr>
            <a:lstStyle/>
            <a:p>
              <a:pPr>
                <a:lnSpc>
                  <a:spcPct val="90000"/>
                </a:lnSpc>
                <a:spcAft>
                  <a:spcPts val="600"/>
                </a:spcAft>
              </a:pPr>
              <a:r>
                <a:rPr lang="en-US" sz="3200" b="1" dirty="0">
                  <a:solidFill>
                    <a:schemeClr val="tx1"/>
                  </a:solidFill>
                  <a:latin typeface="Segoe UI Semibold" panose="020B0702040204020203" pitchFamily="34" charset="0"/>
                  <a:ea typeface="Segoe UI" pitchFamily="34" charset="0"/>
                  <a:cs typeface="Segoe UI Semibold" panose="020B0702040204020203" pitchFamily="34" charset="0"/>
                </a:rPr>
                <a:t>.NET </a:t>
              </a:r>
              <a:r>
                <a:rPr lang="en-US" sz="3200" b="1" kern="1200" dirty="0">
                  <a:solidFill>
                    <a:schemeClr val="tx1"/>
                  </a:solidFill>
                  <a:latin typeface="+mj-lt"/>
                  <a:ea typeface="Segoe UI" pitchFamily="34" charset="0"/>
                  <a:cs typeface="Segoe UI" pitchFamily="34" charset="0"/>
                </a:rPr>
                <a:t>Conf SG ‘18</a:t>
              </a:r>
              <a:endParaRPr lang="en-US" sz="3200" b="1" dirty="0">
                <a:solidFill>
                  <a:schemeClr val="tx1"/>
                </a:solidFill>
                <a:latin typeface="+mj-lt"/>
              </a:endParaRPr>
            </a:p>
          </p:txBody>
        </p:sp>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spc="-50" baseline="0">
                <a:solidFill>
                  <a:schemeClr val="accent3"/>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28836635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934395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6643088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40475891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31551172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232632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35440471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3011851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22102139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11342435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grpSp>
        <p:nvGrpSpPr>
          <p:cNvPr id="13" name="Group 12">
            <a:extLst>
              <a:ext uri="{FF2B5EF4-FFF2-40B4-BE49-F238E27FC236}">
                <a16:creationId xmlns:a16="http://schemas.microsoft.com/office/drawing/2014/main" id="{1D5EAD7E-968D-4A2D-9296-465452459310}"/>
              </a:ext>
            </a:extLst>
          </p:cNvPr>
          <p:cNvGrpSpPr/>
          <p:nvPr userDrawn="1"/>
        </p:nvGrpSpPr>
        <p:grpSpPr>
          <a:xfrm>
            <a:off x="8131810" y="5922334"/>
            <a:ext cx="3994928" cy="1074984"/>
            <a:chOff x="8131810" y="5922334"/>
            <a:chExt cx="3994928" cy="1074984"/>
          </a:xfrm>
        </p:grpSpPr>
        <p:pic>
          <p:nvPicPr>
            <p:cNvPr id="14" name="Graphic 13">
              <a:extLst>
                <a:ext uri="{FF2B5EF4-FFF2-40B4-BE49-F238E27FC236}">
                  <a16:creationId xmlns:a16="http://schemas.microsoft.com/office/drawing/2014/main" id="{B38349EF-3E59-4778-9145-48CA0F890A2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sp>
          <p:nvSpPr>
            <p:cNvPr id="15" name="TextBox 14">
              <a:extLst>
                <a:ext uri="{FF2B5EF4-FFF2-40B4-BE49-F238E27FC236}">
                  <a16:creationId xmlns:a16="http://schemas.microsoft.com/office/drawing/2014/main" id="{043F49A9-2EC7-4453-B022-2638BC20919E}"/>
                </a:ext>
              </a:extLst>
            </p:cNvPr>
            <p:cNvSpPr txBox="1"/>
            <p:nvPr userDrawn="1"/>
          </p:nvSpPr>
          <p:spPr>
            <a:xfrm>
              <a:off x="8131810" y="6258654"/>
              <a:ext cx="3505200" cy="738664"/>
            </a:xfrm>
            <a:prstGeom prst="rect">
              <a:avLst/>
            </a:prstGeom>
            <a:noFill/>
          </p:spPr>
          <p:txBody>
            <a:bodyPr wrap="square" lIns="182880" tIns="146304" rIns="182880" bIns="146304" rtlCol="0">
              <a:spAutoFit/>
            </a:bodyPr>
            <a:lstStyle/>
            <a:p>
              <a:pPr>
                <a:lnSpc>
                  <a:spcPct val="90000"/>
                </a:lnSpc>
                <a:spcAft>
                  <a:spcPts val="600"/>
                </a:spcAft>
              </a:pPr>
              <a:r>
                <a:rPr lang="en-US" sz="3200" b="1" dirty="0">
                  <a:solidFill>
                    <a:schemeClr val="tx1"/>
                  </a:solidFill>
                  <a:latin typeface="Segoe UI Semibold" panose="020B0702040204020203" pitchFamily="34" charset="0"/>
                  <a:ea typeface="Segoe UI" pitchFamily="34" charset="0"/>
                  <a:cs typeface="Segoe UI Semibold" panose="020B0702040204020203" pitchFamily="34" charset="0"/>
                </a:rPr>
                <a:t>.NET </a:t>
              </a:r>
              <a:r>
                <a:rPr lang="en-US" sz="3200" b="1" kern="1200" dirty="0">
                  <a:solidFill>
                    <a:schemeClr val="tx1"/>
                  </a:solidFill>
                  <a:latin typeface="+mj-lt"/>
                  <a:ea typeface="Segoe UI" pitchFamily="34" charset="0"/>
                  <a:cs typeface="Segoe UI" pitchFamily="34" charset="0"/>
                </a:rPr>
                <a:t>Conf SG ‘18</a:t>
              </a:r>
              <a:endParaRPr lang="en-US" sz="3200" b="1" dirty="0">
                <a:solidFill>
                  <a:schemeClr val="tx1"/>
                </a:solidFill>
                <a:latin typeface="+mj-lt"/>
              </a:endParaRPr>
            </a:p>
          </p:txBody>
        </p:sp>
      </p:grpSp>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652560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chemeClr val="accent1"/>
                </a:solidFill>
              </a:defRPr>
            </a:lvl1pPr>
          </a:lstStyle>
          <a:p>
            <a:r>
              <a:rPr lang="en-US"/>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a:latin typeface="+mj-lt"/>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chemeClr val="accent1"/>
                </a:solidFill>
                <a:latin typeface="+mj-lt"/>
              </a:defRPr>
            </a:lvl1pPr>
          </a:lstStyle>
          <a:p>
            <a:pPr lvl="0"/>
            <a:r>
              <a:rPr lang="en-US"/>
              <a:t>Click to add a title</a:t>
            </a:r>
          </a:p>
        </p:txBody>
      </p:sp>
    </p:spTree>
    <p:extLst>
      <p:ext uri="{BB962C8B-B14F-4D97-AF65-F5344CB8AC3E}">
        <p14:creationId xmlns:p14="http://schemas.microsoft.com/office/powerpoint/2010/main" val="1808011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142594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50203997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90439245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a:ln w="3175">
                  <a:noFill/>
                </a:ln>
                <a:solidFill>
                  <a:schemeClr val="tx1"/>
                </a:solidFill>
                <a:effectLst/>
                <a:latin typeface="+mj-lt"/>
                <a:ea typeface="+mn-ea"/>
              </a:rPr>
              <a:t>Agenda</a:t>
            </a:r>
          </a:p>
        </p:txBody>
      </p:sp>
    </p:spTree>
    <p:extLst>
      <p:ext uri="{BB962C8B-B14F-4D97-AF65-F5344CB8AC3E}">
        <p14:creationId xmlns:p14="http://schemas.microsoft.com/office/powerpoint/2010/main" val="274385361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3214649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74763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49349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223044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grpSp>
        <p:nvGrpSpPr>
          <p:cNvPr id="9" name="Group 8">
            <a:extLst>
              <a:ext uri="{FF2B5EF4-FFF2-40B4-BE49-F238E27FC236}">
                <a16:creationId xmlns:a16="http://schemas.microsoft.com/office/drawing/2014/main" id="{149A6FFD-7F4B-47AA-B9AB-18DA06E6C1FC}"/>
              </a:ext>
            </a:extLst>
          </p:cNvPr>
          <p:cNvGrpSpPr/>
          <p:nvPr userDrawn="1"/>
        </p:nvGrpSpPr>
        <p:grpSpPr>
          <a:xfrm>
            <a:off x="8131810" y="5922334"/>
            <a:ext cx="3994928" cy="1074984"/>
            <a:chOff x="8131810" y="5922334"/>
            <a:chExt cx="3994928" cy="1074984"/>
          </a:xfrm>
        </p:grpSpPr>
        <p:pic>
          <p:nvPicPr>
            <p:cNvPr id="10" name="Graphic 9">
              <a:extLst>
                <a:ext uri="{FF2B5EF4-FFF2-40B4-BE49-F238E27FC236}">
                  <a16:creationId xmlns:a16="http://schemas.microsoft.com/office/drawing/2014/main" id="{4573530B-2672-47DE-9CD0-EC9A2CC8DA8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sp>
          <p:nvSpPr>
            <p:cNvPr id="11" name="TextBox 10">
              <a:extLst>
                <a:ext uri="{FF2B5EF4-FFF2-40B4-BE49-F238E27FC236}">
                  <a16:creationId xmlns:a16="http://schemas.microsoft.com/office/drawing/2014/main" id="{BD5BF054-399E-439B-A3E0-BFF732E98A83}"/>
                </a:ext>
              </a:extLst>
            </p:cNvPr>
            <p:cNvSpPr txBox="1"/>
            <p:nvPr userDrawn="1"/>
          </p:nvSpPr>
          <p:spPr>
            <a:xfrm>
              <a:off x="8131810" y="6258654"/>
              <a:ext cx="3505200" cy="738664"/>
            </a:xfrm>
            <a:prstGeom prst="rect">
              <a:avLst/>
            </a:prstGeom>
            <a:noFill/>
          </p:spPr>
          <p:txBody>
            <a:bodyPr wrap="square" lIns="182880" tIns="146304" rIns="182880" bIns="146304" rtlCol="0">
              <a:spAutoFit/>
            </a:bodyPr>
            <a:lstStyle/>
            <a:p>
              <a:pPr>
                <a:lnSpc>
                  <a:spcPct val="90000"/>
                </a:lnSpc>
                <a:spcAft>
                  <a:spcPts val="600"/>
                </a:spcAft>
              </a:pPr>
              <a:r>
                <a:rPr lang="en-US" sz="3200" b="1" dirty="0">
                  <a:solidFill>
                    <a:schemeClr val="tx1"/>
                  </a:solidFill>
                  <a:latin typeface="Segoe UI Semibold" panose="020B0702040204020203" pitchFamily="34" charset="0"/>
                  <a:ea typeface="Segoe UI" pitchFamily="34" charset="0"/>
                  <a:cs typeface="Segoe UI Semibold" panose="020B0702040204020203" pitchFamily="34" charset="0"/>
                </a:rPr>
                <a:t>.NET </a:t>
              </a:r>
              <a:r>
                <a:rPr lang="en-US" sz="3200" b="1" kern="1200" dirty="0">
                  <a:solidFill>
                    <a:schemeClr val="tx1"/>
                  </a:solidFill>
                  <a:latin typeface="+mj-lt"/>
                  <a:ea typeface="Segoe UI" pitchFamily="34" charset="0"/>
                  <a:cs typeface="Segoe UI" pitchFamily="34" charset="0"/>
                </a:rPr>
                <a:t>Conf SG ‘18</a:t>
              </a:r>
              <a:endParaRPr lang="en-US" sz="3200" b="1" dirty="0">
                <a:solidFill>
                  <a:schemeClr val="tx1"/>
                </a:solidFill>
                <a:latin typeface="+mj-lt"/>
              </a:endParaRPr>
            </a:p>
          </p:txBody>
        </p:sp>
      </p:grpSp>
    </p:spTree>
    <p:extLst>
      <p:ext uri="{BB962C8B-B14F-4D97-AF65-F5344CB8AC3E}">
        <p14:creationId xmlns:p14="http://schemas.microsoft.com/office/powerpoint/2010/main" val="957321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533777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45288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7546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474814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046641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754246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6269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5176" cy="7315200"/>
          </a:xfrm>
          <a:prstGeom prst="rect">
            <a:avLst/>
          </a:prstGeom>
        </p:spPr>
      </p:pic>
      <p:sp>
        <p:nvSpPr>
          <p:cNvPr id="15" name="Title 1"/>
          <p:cNvSpPr>
            <a:spLocks noGrp="1"/>
          </p:cNvSpPr>
          <p:nvPr>
            <p:ph type="title" hasCustomPrompt="1"/>
          </p:nvPr>
        </p:nvSpPr>
        <p:spPr>
          <a:xfrm>
            <a:off x="7849056" y="1905000"/>
            <a:ext cx="3963432" cy="2324684"/>
          </a:xfrm>
        </p:spPr>
        <p:txBody>
          <a:bodyPr>
            <a:noAutofit/>
          </a:bodyPr>
          <a:lstStyle>
            <a:lvl1pPr>
              <a:defRPr sz="13800">
                <a:latin typeface="Segoe UI Light" panose="020B0502040204020203" pitchFamily="34" charset="0"/>
                <a:cs typeface="Segoe UI Light" panose="020B0502040204020203" pitchFamily="34" charset="0"/>
              </a:defRPr>
            </a:lvl1pPr>
          </a:lstStyle>
          <a:p>
            <a:r>
              <a:rPr lang="en-US" dirty="0"/>
              <a:t>Q&amp;A</a:t>
            </a:r>
            <a:endParaRPr dirty="0"/>
          </a:p>
        </p:txBody>
      </p:sp>
    </p:spTree>
    <p:extLst>
      <p:ext uri="{BB962C8B-B14F-4D97-AF65-F5344CB8AC3E}">
        <p14:creationId xmlns:p14="http://schemas.microsoft.com/office/powerpoint/2010/main" val="1141368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2_session_title and Speakers name">
    <p:spTree>
      <p:nvGrpSpPr>
        <p:cNvPr id="1" name=""/>
        <p:cNvGrpSpPr/>
        <p:nvPr/>
      </p:nvGrpSpPr>
      <p:grpSpPr>
        <a:xfrm>
          <a:off x="0" y="0"/>
          <a:ext cx="0" cy="0"/>
          <a:chOff x="0" y="0"/>
          <a:chExt cx="0" cy="0"/>
        </a:xfrm>
      </p:grpSpPr>
      <p:pic>
        <p:nvPicPr>
          <p:cNvPr id="40"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12607123" y="6224772"/>
            <a:ext cx="1515394" cy="324552"/>
          </a:xfrm>
          <a:prstGeom prst="rect">
            <a:avLst/>
          </a:prstGeom>
        </p:spPr>
      </p:pic>
      <p:sp>
        <p:nvSpPr>
          <p:cNvPr id="15" name="Text Placeholder 4">
            <a:extLst>
              <a:ext uri="{FF2B5EF4-FFF2-40B4-BE49-F238E27FC236}">
                <a16:creationId xmlns:a16="http://schemas.microsoft.com/office/drawing/2014/main" id="{E165C242-C706-4D94-AC69-527037CF2A09}"/>
              </a:ext>
            </a:extLst>
          </p:cNvPr>
          <p:cNvSpPr>
            <a:spLocks noGrp="1"/>
          </p:cNvSpPr>
          <p:nvPr>
            <p:ph type="body" sz="quarter" idx="12" hasCustomPrompt="1"/>
          </p:nvPr>
        </p:nvSpPr>
        <p:spPr>
          <a:xfrm>
            <a:off x="1819317" y="3821438"/>
            <a:ext cx="9144000" cy="307777"/>
          </a:xfrm>
          <a:prstGeom prst="rect">
            <a:avLst/>
          </a:prstGeom>
          <a:noFill/>
        </p:spPr>
        <p:txBody>
          <a:bodyPr wrap="square" lIns="0" tIns="0" rIns="0" bIns="0">
            <a:spAutoFit/>
          </a:bodyPr>
          <a:lstStyle>
            <a:lvl1pPr marL="0" indent="0">
              <a:spcBef>
                <a:spcPts val="0"/>
              </a:spcBef>
              <a:buNone/>
              <a:defRPr sz="2000" spc="0" baseline="0">
                <a:solidFill>
                  <a:srgbClr val="08023F"/>
                </a:solidFill>
                <a:latin typeface="+mn-lt"/>
                <a:cs typeface="Segoe UI" panose="020B0502040204020203" pitchFamily="34" charset="0"/>
              </a:defRPr>
            </a:lvl1pPr>
          </a:lstStyle>
          <a:p>
            <a:pPr lvl="0"/>
            <a:r>
              <a:rPr lang="en-US" dirty="0"/>
              <a:t>Speaker name or subtitle text</a:t>
            </a:r>
          </a:p>
        </p:txBody>
      </p:sp>
      <p:sp>
        <p:nvSpPr>
          <p:cNvPr id="3" name="Title 2">
            <a:extLst>
              <a:ext uri="{FF2B5EF4-FFF2-40B4-BE49-F238E27FC236}">
                <a16:creationId xmlns:a16="http://schemas.microsoft.com/office/drawing/2014/main" id="{CE3A4B07-DACB-4A0D-8F2A-BE9AB852DC15}"/>
              </a:ext>
            </a:extLst>
          </p:cNvPr>
          <p:cNvSpPr>
            <a:spLocks noGrp="1"/>
          </p:cNvSpPr>
          <p:nvPr>
            <p:ph type="title" hasCustomPrompt="1"/>
          </p:nvPr>
        </p:nvSpPr>
        <p:spPr>
          <a:xfrm>
            <a:off x="1697871" y="3158657"/>
            <a:ext cx="10514542" cy="662782"/>
          </a:xfrm>
          <a:prstGeom prst="rect">
            <a:avLst/>
          </a:prstGeom>
        </p:spPr>
        <p:txBody>
          <a:bodyPr/>
          <a:lstStyle>
            <a:lvl1pPr algn="l" defTabSz="932704" rtl="0" eaLnBrk="1" latinLnBrk="0" hangingPunct="1">
              <a:lnSpc>
                <a:spcPct val="90000"/>
              </a:lnSpc>
              <a:spcBef>
                <a:spcPct val="0"/>
              </a:spcBef>
              <a:spcAft>
                <a:spcPts val="1000"/>
              </a:spcAft>
              <a:buNone/>
              <a:defRPr lang="en-US" sz="3600" b="1" kern="1200" cap="none" spc="-50" baseline="0" dirty="0">
                <a:ln w="3175">
                  <a:noFill/>
                </a:ln>
                <a:solidFill>
                  <a:srgbClr val="08023F"/>
                </a:solidFill>
                <a:effectLst/>
                <a:latin typeface="+mn-lt"/>
                <a:ea typeface="+mn-ea"/>
                <a:cs typeface="Segoe UI" pitchFamily="34" charset="0"/>
              </a:defRPr>
            </a:lvl1pPr>
          </a:lstStyle>
          <a:p>
            <a:r>
              <a:rPr lang="en-US" dirty="0"/>
              <a:t>Event name or presentation title </a:t>
            </a:r>
          </a:p>
        </p:txBody>
      </p:sp>
    </p:spTree>
    <p:extLst>
      <p:ext uri="{BB962C8B-B14F-4D97-AF65-F5344CB8AC3E}">
        <p14:creationId xmlns:p14="http://schemas.microsoft.com/office/powerpoint/2010/main" val="110636542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A large body of water with a city in the background&#10;&#10;Description automatically generated">
            <a:extLst>
              <a:ext uri="{FF2B5EF4-FFF2-40B4-BE49-F238E27FC236}">
                <a16:creationId xmlns:a16="http://schemas.microsoft.com/office/drawing/2014/main" id="{F5B30953-5906-4FC1-95BF-BCE1D17757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1" y="0"/>
            <a:ext cx="12190078"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8" name="TextBox 7">
            <a:extLst>
              <a:ext uri="{FF2B5EF4-FFF2-40B4-BE49-F238E27FC236}">
                <a16:creationId xmlns:a16="http://schemas.microsoft.com/office/drawing/2014/main" id="{CB73DC43-7FD4-4BC1-AD0D-ECB4E44A720C}"/>
              </a:ext>
            </a:extLst>
          </p:cNvPr>
          <p:cNvSpPr txBox="1"/>
          <p:nvPr userDrawn="1"/>
        </p:nvSpPr>
        <p:spPr>
          <a:xfrm>
            <a:off x="2431072" y="971549"/>
            <a:ext cx="8833380" cy="1754326"/>
          </a:xfrm>
          <a:prstGeom prst="rect">
            <a:avLst/>
          </a:prstGeom>
          <a:noFill/>
        </p:spPr>
        <p:txBody>
          <a:bodyPr wrap="none" rtlCol="0">
            <a:spAutoFit/>
          </a:bodyPr>
          <a:lstStyle/>
          <a:p>
            <a:r>
              <a:rPr lang="en-SG" sz="5400" dirty="0">
                <a:solidFill>
                  <a:schemeClr val="tx1"/>
                </a:solidFill>
              </a:rPr>
              <a:t>Global Azure Bootcamp Virtual</a:t>
            </a:r>
          </a:p>
          <a:p>
            <a:r>
              <a:rPr lang="en-SG" sz="5400" dirty="0">
                <a:solidFill>
                  <a:schemeClr val="tx1"/>
                </a:solidFill>
              </a:rPr>
              <a:t>Singapore</a:t>
            </a:r>
          </a:p>
        </p:txBody>
      </p:sp>
    </p:spTree>
    <p:extLst>
      <p:ext uri="{BB962C8B-B14F-4D97-AF65-F5344CB8AC3E}">
        <p14:creationId xmlns:p14="http://schemas.microsoft.com/office/powerpoint/2010/main" val="1284886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6" name="Group 5">
            <a:extLst>
              <a:ext uri="{FF2B5EF4-FFF2-40B4-BE49-F238E27FC236}">
                <a16:creationId xmlns:a16="http://schemas.microsoft.com/office/drawing/2014/main" id="{5BFC5F39-E8C8-48D9-B944-735119BF3972}"/>
              </a:ext>
            </a:extLst>
          </p:cNvPr>
          <p:cNvGrpSpPr/>
          <p:nvPr userDrawn="1"/>
        </p:nvGrpSpPr>
        <p:grpSpPr>
          <a:xfrm>
            <a:off x="8131810" y="5922334"/>
            <a:ext cx="3994928" cy="1074984"/>
            <a:chOff x="8131810" y="5922334"/>
            <a:chExt cx="3994928" cy="1074984"/>
          </a:xfrm>
        </p:grpSpPr>
        <p:pic>
          <p:nvPicPr>
            <p:cNvPr id="7" name="Graphic 6">
              <a:extLst>
                <a:ext uri="{FF2B5EF4-FFF2-40B4-BE49-F238E27FC236}">
                  <a16:creationId xmlns:a16="http://schemas.microsoft.com/office/drawing/2014/main" id="{1C7BA1AB-0ABF-46EA-8A5C-9A1A648009F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sp>
          <p:nvSpPr>
            <p:cNvPr id="8" name="TextBox 7">
              <a:extLst>
                <a:ext uri="{FF2B5EF4-FFF2-40B4-BE49-F238E27FC236}">
                  <a16:creationId xmlns:a16="http://schemas.microsoft.com/office/drawing/2014/main" id="{97E2B347-BFEF-40C3-AA06-FD03DE05B971}"/>
                </a:ext>
              </a:extLst>
            </p:cNvPr>
            <p:cNvSpPr txBox="1"/>
            <p:nvPr userDrawn="1"/>
          </p:nvSpPr>
          <p:spPr>
            <a:xfrm>
              <a:off x="8131810" y="6258654"/>
              <a:ext cx="3505200" cy="738664"/>
            </a:xfrm>
            <a:prstGeom prst="rect">
              <a:avLst/>
            </a:prstGeom>
            <a:noFill/>
          </p:spPr>
          <p:txBody>
            <a:bodyPr wrap="square" lIns="182880" tIns="146304" rIns="182880" bIns="146304" rtlCol="0">
              <a:spAutoFit/>
            </a:bodyPr>
            <a:lstStyle/>
            <a:p>
              <a:pPr>
                <a:lnSpc>
                  <a:spcPct val="90000"/>
                </a:lnSpc>
                <a:spcAft>
                  <a:spcPts val="600"/>
                </a:spcAft>
              </a:pPr>
              <a:r>
                <a:rPr lang="en-US" sz="3200" b="1" dirty="0">
                  <a:solidFill>
                    <a:srgbClr val="32145A"/>
                  </a:solidFill>
                  <a:latin typeface="Segoe UI Semibold" panose="020B0702040204020203" pitchFamily="34" charset="0"/>
                  <a:ea typeface="Segoe UI" pitchFamily="34" charset="0"/>
                  <a:cs typeface="Segoe UI Semibold" panose="020B0702040204020203" pitchFamily="34" charset="0"/>
                </a:rPr>
                <a:t>.NET </a:t>
              </a:r>
              <a:r>
                <a:rPr lang="en-US" sz="3200" b="1" kern="1200" dirty="0">
                  <a:solidFill>
                    <a:srgbClr val="32145A"/>
                  </a:solidFill>
                  <a:latin typeface="+mj-lt"/>
                  <a:ea typeface="Segoe UI" pitchFamily="34" charset="0"/>
                  <a:cs typeface="Segoe UI" pitchFamily="34" charset="0"/>
                </a:rPr>
                <a:t>Conf SG ‘18</a:t>
              </a:r>
              <a:endParaRPr lang="en-US" sz="3200" b="1" dirty="0">
                <a:solidFill>
                  <a:srgbClr val="32145A"/>
                </a:solidFill>
                <a:latin typeface="+mj-lt"/>
              </a:endParaRPr>
            </a:p>
          </p:txBody>
        </p:sp>
      </p:grpSp>
    </p:spTree>
    <p:extLst>
      <p:ext uri="{BB962C8B-B14F-4D97-AF65-F5344CB8AC3E}">
        <p14:creationId xmlns:p14="http://schemas.microsoft.com/office/powerpoint/2010/main" val="207296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A close up of a sign&#10;&#10;Description automatically generated">
            <a:extLst>
              <a:ext uri="{FF2B5EF4-FFF2-40B4-BE49-F238E27FC236}">
                <a16:creationId xmlns:a16="http://schemas.microsoft.com/office/drawing/2014/main" id="{F3641A51-822E-4D09-AF8F-8FFA5A8422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9955536">
            <a:off x="291276" y="466225"/>
            <a:ext cx="1502886" cy="1156518"/>
          </a:xfrm>
          <a:prstGeom prst="rect">
            <a:avLst/>
          </a:prstGeom>
        </p:spPr>
      </p:pic>
    </p:spTree>
    <p:extLst>
      <p:ext uri="{BB962C8B-B14F-4D97-AF65-F5344CB8AC3E}">
        <p14:creationId xmlns:p14="http://schemas.microsoft.com/office/powerpoint/2010/main" val="4679182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A close up of a sign&#10;&#10;Description automatically generated">
            <a:extLst>
              <a:ext uri="{FF2B5EF4-FFF2-40B4-BE49-F238E27FC236}">
                <a16:creationId xmlns:a16="http://schemas.microsoft.com/office/drawing/2014/main" id="{810CA761-DB8D-4984-9094-F66CB84B97F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9955536">
            <a:off x="291276" y="466225"/>
            <a:ext cx="1502886" cy="1156518"/>
          </a:xfrm>
          <a:prstGeom prst="rect">
            <a:avLst/>
          </a:prstGeom>
        </p:spPr>
      </p:pic>
    </p:spTree>
    <p:extLst>
      <p:ext uri="{BB962C8B-B14F-4D97-AF65-F5344CB8AC3E}">
        <p14:creationId xmlns:p14="http://schemas.microsoft.com/office/powerpoint/2010/main" val="926153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A close up of a sign&#10;&#10;Description automatically generated">
            <a:extLst>
              <a:ext uri="{FF2B5EF4-FFF2-40B4-BE49-F238E27FC236}">
                <a16:creationId xmlns:a16="http://schemas.microsoft.com/office/drawing/2014/main" id="{C68DCE71-775C-488B-86DC-F9B656023D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9955536">
            <a:off x="291276" y="466225"/>
            <a:ext cx="1502886" cy="1156518"/>
          </a:xfrm>
          <a:prstGeom prst="rect">
            <a:avLst/>
          </a:prstGeom>
        </p:spPr>
      </p:pic>
    </p:spTree>
    <p:extLst>
      <p:ext uri="{BB962C8B-B14F-4D97-AF65-F5344CB8AC3E}">
        <p14:creationId xmlns:p14="http://schemas.microsoft.com/office/powerpoint/2010/main" val="37226808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66541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2899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spc="-50" baseline="0">
                <a:solidFill>
                  <a:schemeClr val="accent3"/>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1133845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1963894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3156170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38417978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214672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55.xml"/><Relationship Id="rId3" Type="http://schemas.openxmlformats.org/officeDocument/2006/relationships/slideLayout" Target="../slideLayouts/slideLayout250.xml"/><Relationship Id="rId7" Type="http://schemas.openxmlformats.org/officeDocument/2006/relationships/slideLayout" Target="../slideLayouts/slideLayout254.xml"/><Relationship Id="rId12" Type="http://schemas.openxmlformats.org/officeDocument/2006/relationships/image" Target="../media/image37.emf"/><Relationship Id="rId2" Type="http://schemas.openxmlformats.org/officeDocument/2006/relationships/slideLayout" Target="../slideLayouts/slideLayout249.xml"/><Relationship Id="rId1" Type="http://schemas.openxmlformats.org/officeDocument/2006/relationships/slideLayout" Target="../slideLayouts/slideLayout248.xml"/><Relationship Id="rId6" Type="http://schemas.openxmlformats.org/officeDocument/2006/relationships/slideLayout" Target="../slideLayouts/slideLayout253.xml"/><Relationship Id="rId11" Type="http://schemas.openxmlformats.org/officeDocument/2006/relationships/theme" Target="../theme/theme10.xml"/><Relationship Id="rId5" Type="http://schemas.openxmlformats.org/officeDocument/2006/relationships/slideLayout" Target="../slideLayouts/slideLayout252.xml"/><Relationship Id="rId10" Type="http://schemas.openxmlformats.org/officeDocument/2006/relationships/slideLayout" Target="../slideLayouts/slideLayout257.xml"/><Relationship Id="rId4" Type="http://schemas.openxmlformats.org/officeDocument/2006/relationships/slideLayout" Target="../slideLayouts/slideLayout251.xml"/><Relationship Id="rId9" Type="http://schemas.openxmlformats.org/officeDocument/2006/relationships/slideLayout" Target="../slideLayouts/slideLayout25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21" Type="http://schemas.openxmlformats.org/officeDocument/2006/relationships/slideLayout" Target="../slideLayouts/slideLayout39.xml"/><Relationship Id="rId34" Type="http://schemas.openxmlformats.org/officeDocument/2006/relationships/slideLayout" Target="../slideLayouts/slideLayout52.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33" Type="http://schemas.openxmlformats.org/officeDocument/2006/relationships/slideLayout" Target="../slideLayouts/slideLayout51.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29" Type="http://schemas.openxmlformats.org/officeDocument/2006/relationships/slideLayout" Target="../slideLayouts/slideLayout47.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32" Type="http://schemas.openxmlformats.org/officeDocument/2006/relationships/slideLayout" Target="../slideLayouts/slideLayout50.xml"/><Relationship Id="rId37" Type="http://schemas.openxmlformats.org/officeDocument/2006/relationships/image" Target="../media/image13.emf"/><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36" Type="http://schemas.openxmlformats.org/officeDocument/2006/relationships/theme" Target="../theme/theme2.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31" Type="http://schemas.openxmlformats.org/officeDocument/2006/relationships/slideLayout" Target="../slideLayouts/slideLayout49.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slideLayout" Target="../slideLayouts/slideLayout48.xml"/><Relationship Id="rId35" Type="http://schemas.openxmlformats.org/officeDocument/2006/relationships/slideLayout" Target="../slideLayouts/slideLayout53.xml"/><Relationship Id="rId8" Type="http://schemas.openxmlformats.org/officeDocument/2006/relationships/slideLayout" Target="../slideLayouts/slideLayout26.xml"/><Relationship Id="rId3"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21" Type="http://schemas.openxmlformats.org/officeDocument/2006/relationships/slideLayout" Target="../slideLayouts/slideLayout74.xml"/><Relationship Id="rId34" Type="http://schemas.openxmlformats.org/officeDocument/2006/relationships/slideLayout" Target="../slideLayouts/slideLayout87.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33" Type="http://schemas.openxmlformats.org/officeDocument/2006/relationships/slideLayout" Target="../slideLayouts/slideLayout86.xml"/><Relationship Id="rId38" Type="http://schemas.openxmlformats.org/officeDocument/2006/relationships/image" Target="../media/image38.png"/><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29" Type="http://schemas.openxmlformats.org/officeDocument/2006/relationships/slideLayout" Target="../slideLayouts/slideLayout82.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32" Type="http://schemas.openxmlformats.org/officeDocument/2006/relationships/slideLayout" Target="../slideLayouts/slideLayout85.xml"/><Relationship Id="rId37" Type="http://schemas.openxmlformats.org/officeDocument/2006/relationships/image" Target="../media/image37.emf"/><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36" Type="http://schemas.openxmlformats.org/officeDocument/2006/relationships/theme" Target="../theme/theme4.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31" Type="http://schemas.openxmlformats.org/officeDocument/2006/relationships/slideLayout" Target="../slideLayouts/slideLayout84.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slideLayout" Target="../slideLayouts/slideLayout83.xml"/><Relationship Id="rId35" Type="http://schemas.openxmlformats.org/officeDocument/2006/relationships/slideLayout" Target="../slideLayouts/slideLayout88.xml"/><Relationship Id="rId8" Type="http://schemas.openxmlformats.org/officeDocument/2006/relationships/slideLayout" Target="../slideLayouts/slideLayout61.xml"/><Relationship Id="rId3" Type="http://schemas.openxmlformats.org/officeDocument/2006/relationships/slideLayout" Target="../slideLayouts/slideLayout56.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slideLayout" Target="../slideLayouts/slideLayout114.xml"/><Relationship Id="rId21" Type="http://schemas.openxmlformats.org/officeDocument/2006/relationships/slideLayout" Target="../slideLayouts/slideLayout109.xml"/><Relationship Id="rId34" Type="http://schemas.openxmlformats.org/officeDocument/2006/relationships/slideLayout" Target="../slideLayouts/slideLayout122.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33" Type="http://schemas.openxmlformats.org/officeDocument/2006/relationships/slideLayout" Target="../slideLayouts/slideLayout121.xml"/><Relationship Id="rId38" Type="http://schemas.openxmlformats.org/officeDocument/2006/relationships/image" Target="../media/image37.emf"/><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29" Type="http://schemas.openxmlformats.org/officeDocument/2006/relationships/slideLayout" Target="../slideLayouts/slideLayout117.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32" Type="http://schemas.openxmlformats.org/officeDocument/2006/relationships/slideLayout" Target="../slideLayouts/slideLayout120.xml"/><Relationship Id="rId37" Type="http://schemas.openxmlformats.org/officeDocument/2006/relationships/theme" Target="../theme/theme5.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slideLayout" Target="../slideLayouts/slideLayout116.xml"/><Relationship Id="rId36" Type="http://schemas.openxmlformats.org/officeDocument/2006/relationships/slideLayout" Target="../slideLayouts/slideLayout124.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31" Type="http://schemas.openxmlformats.org/officeDocument/2006/relationships/slideLayout" Target="../slideLayouts/slideLayout119.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slideLayout" Target="../slideLayouts/slideLayout115.xml"/><Relationship Id="rId30" Type="http://schemas.openxmlformats.org/officeDocument/2006/relationships/slideLayout" Target="../slideLayouts/slideLayout118.xml"/><Relationship Id="rId35" Type="http://schemas.openxmlformats.org/officeDocument/2006/relationships/slideLayout" Target="../slideLayouts/slideLayout123.xml"/><Relationship Id="rId8" Type="http://schemas.openxmlformats.org/officeDocument/2006/relationships/slideLayout" Target="../slideLayouts/slideLayout96.xml"/><Relationship Id="rId3" Type="http://schemas.openxmlformats.org/officeDocument/2006/relationships/slideLayout" Target="../slideLayouts/slideLayout91.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21" Type="http://schemas.openxmlformats.org/officeDocument/2006/relationships/slideLayout" Target="../slideLayouts/slideLayout145.xml"/><Relationship Id="rId34" Type="http://schemas.openxmlformats.org/officeDocument/2006/relationships/slideLayout" Target="../slideLayouts/slideLayout158.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33" Type="http://schemas.openxmlformats.org/officeDocument/2006/relationships/slideLayout" Target="../slideLayouts/slideLayout157.xml"/><Relationship Id="rId38" Type="http://schemas.openxmlformats.org/officeDocument/2006/relationships/image" Target="../media/image13.emf"/><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29" Type="http://schemas.openxmlformats.org/officeDocument/2006/relationships/slideLayout" Target="../slideLayouts/slideLayout153.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32" Type="http://schemas.openxmlformats.org/officeDocument/2006/relationships/slideLayout" Target="../slideLayouts/slideLayout156.xml"/><Relationship Id="rId37" Type="http://schemas.openxmlformats.org/officeDocument/2006/relationships/theme" Target="../theme/theme6.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slideLayout" Target="../slideLayouts/slideLayout152.xml"/><Relationship Id="rId36" Type="http://schemas.openxmlformats.org/officeDocument/2006/relationships/slideLayout" Target="../slideLayouts/slideLayout160.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31" Type="http://schemas.openxmlformats.org/officeDocument/2006/relationships/slideLayout" Target="../slideLayouts/slideLayout155.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 Id="rId30" Type="http://schemas.openxmlformats.org/officeDocument/2006/relationships/slideLayout" Target="../slideLayouts/slideLayout154.xml"/><Relationship Id="rId35" Type="http://schemas.openxmlformats.org/officeDocument/2006/relationships/slideLayout" Target="../slideLayouts/slideLayout159.xml"/><Relationship Id="rId8" Type="http://schemas.openxmlformats.org/officeDocument/2006/relationships/slideLayout" Target="../slideLayouts/slideLayout132.xml"/><Relationship Id="rId3" Type="http://schemas.openxmlformats.org/officeDocument/2006/relationships/slideLayout" Target="../slideLayouts/slideLayout12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8.xml"/><Relationship Id="rId3" Type="http://schemas.openxmlformats.org/officeDocument/2006/relationships/slideLayout" Target="../slideLayouts/slideLayout163.xml"/><Relationship Id="rId7" Type="http://schemas.openxmlformats.org/officeDocument/2006/relationships/slideLayout" Target="../slideLayouts/slideLayout167.xml"/><Relationship Id="rId2" Type="http://schemas.openxmlformats.org/officeDocument/2006/relationships/slideLayout" Target="../slideLayouts/slideLayout162.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5" Type="http://schemas.openxmlformats.org/officeDocument/2006/relationships/slideLayout" Target="../slideLayouts/slideLayout165.xml"/><Relationship Id="rId10" Type="http://schemas.openxmlformats.org/officeDocument/2006/relationships/theme" Target="../theme/theme7.xml"/><Relationship Id="rId4" Type="http://schemas.openxmlformats.org/officeDocument/2006/relationships/slideLayout" Target="../slideLayouts/slideLayout164.xml"/><Relationship Id="rId9" Type="http://schemas.openxmlformats.org/officeDocument/2006/relationships/slideLayout" Target="../slideLayouts/slideLayout169.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195.xml"/><Relationship Id="rId21" Type="http://schemas.openxmlformats.org/officeDocument/2006/relationships/slideLayout" Target="../slideLayouts/slideLayout190.xml"/><Relationship Id="rId34" Type="http://schemas.openxmlformats.org/officeDocument/2006/relationships/slideLayout" Target="../slideLayouts/slideLayout203.xml"/><Relationship Id="rId42" Type="http://schemas.openxmlformats.org/officeDocument/2006/relationships/slideLayout" Target="../slideLayouts/slideLayout211.xml"/><Relationship Id="rId47" Type="http://schemas.openxmlformats.org/officeDocument/2006/relationships/slideLayout" Target="../slideLayouts/slideLayout216.xml"/><Relationship Id="rId50" Type="http://schemas.openxmlformats.org/officeDocument/2006/relationships/slideLayout" Target="../slideLayouts/slideLayout219.xml"/><Relationship Id="rId55" Type="http://schemas.openxmlformats.org/officeDocument/2006/relationships/slideLayout" Target="../slideLayouts/slideLayout224.xml"/><Relationship Id="rId63" Type="http://schemas.openxmlformats.org/officeDocument/2006/relationships/slideLayout" Target="../slideLayouts/slideLayout232.xml"/><Relationship Id="rId68" Type="http://schemas.openxmlformats.org/officeDocument/2006/relationships/theme" Target="../theme/theme8.xml"/><Relationship Id="rId7" Type="http://schemas.openxmlformats.org/officeDocument/2006/relationships/slideLayout" Target="../slideLayouts/slideLayout176.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29" Type="http://schemas.openxmlformats.org/officeDocument/2006/relationships/slideLayout" Target="../slideLayouts/slideLayout198.xml"/><Relationship Id="rId11" Type="http://schemas.openxmlformats.org/officeDocument/2006/relationships/slideLayout" Target="../slideLayouts/slideLayout180.xml"/><Relationship Id="rId24" Type="http://schemas.openxmlformats.org/officeDocument/2006/relationships/slideLayout" Target="../slideLayouts/slideLayout193.xml"/><Relationship Id="rId32" Type="http://schemas.openxmlformats.org/officeDocument/2006/relationships/slideLayout" Target="../slideLayouts/slideLayout201.xml"/><Relationship Id="rId37" Type="http://schemas.openxmlformats.org/officeDocument/2006/relationships/slideLayout" Target="../slideLayouts/slideLayout206.xml"/><Relationship Id="rId40" Type="http://schemas.openxmlformats.org/officeDocument/2006/relationships/slideLayout" Target="../slideLayouts/slideLayout209.xml"/><Relationship Id="rId45" Type="http://schemas.openxmlformats.org/officeDocument/2006/relationships/slideLayout" Target="../slideLayouts/slideLayout214.xml"/><Relationship Id="rId53" Type="http://schemas.openxmlformats.org/officeDocument/2006/relationships/slideLayout" Target="../slideLayouts/slideLayout222.xml"/><Relationship Id="rId58" Type="http://schemas.openxmlformats.org/officeDocument/2006/relationships/slideLayout" Target="../slideLayouts/slideLayout227.xml"/><Relationship Id="rId66" Type="http://schemas.openxmlformats.org/officeDocument/2006/relationships/slideLayout" Target="../slideLayouts/slideLayout235.xml"/><Relationship Id="rId5" Type="http://schemas.openxmlformats.org/officeDocument/2006/relationships/slideLayout" Target="../slideLayouts/slideLayout174.xml"/><Relationship Id="rId61" Type="http://schemas.openxmlformats.org/officeDocument/2006/relationships/slideLayout" Target="../slideLayouts/slideLayout230.xml"/><Relationship Id="rId19" Type="http://schemas.openxmlformats.org/officeDocument/2006/relationships/slideLayout" Target="../slideLayouts/slideLayout188.xml"/><Relationship Id="rId14" Type="http://schemas.openxmlformats.org/officeDocument/2006/relationships/slideLayout" Target="../slideLayouts/slideLayout183.xml"/><Relationship Id="rId22" Type="http://schemas.openxmlformats.org/officeDocument/2006/relationships/slideLayout" Target="../slideLayouts/slideLayout191.xml"/><Relationship Id="rId27" Type="http://schemas.openxmlformats.org/officeDocument/2006/relationships/slideLayout" Target="../slideLayouts/slideLayout196.xml"/><Relationship Id="rId30" Type="http://schemas.openxmlformats.org/officeDocument/2006/relationships/slideLayout" Target="../slideLayouts/slideLayout199.xml"/><Relationship Id="rId35" Type="http://schemas.openxmlformats.org/officeDocument/2006/relationships/slideLayout" Target="../slideLayouts/slideLayout204.xml"/><Relationship Id="rId43" Type="http://schemas.openxmlformats.org/officeDocument/2006/relationships/slideLayout" Target="../slideLayouts/slideLayout212.xml"/><Relationship Id="rId48" Type="http://schemas.openxmlformats.org/officeDocument/2006/relationships/slideLayout" Target="../slideLayouts/slideLayout217.xml"/><Relationship Id="rId56" Type="http://schemas.openxmlformats.org/officeDocument/2006/relationships/slideLayout" Target="../slideLayouts/slideLayout225.xml"/><Relationship Id="rId64" Type="http://schemas.openxmlformats.org/officeDocument/2006/relationships/slideLayout" Target="../slideLayouts/slideLayout233.xml"/><Relationship Id="rId8" Type="http://schemas.openxmlformats.org/officeDocument/2006/relationships/slideLayout" Target="../slideLayouts/slideLayout177.xml"/><Relationship Id="rId51" Type="http://schemas.openxmlformats.org/officeDocument/2006/relationships/slideLayout" Target="../slideLayouts/slideLayout220.xml"/><Relationship Id="rId3" Type="http://schemas.openxmlformats.org/officeDocument/2006/relationships/slideLayout" Target="../slideLayouts/slideLayout172.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5" Type="http://schemas.openxmlformats.org/officeDocument/2006/relationships/slideLayout" Target="../slideLayouts/slideLayout194.xml"/><Relationship Id="rId33" Type="http://schemas.openxmlformats.org/officeDocument/2006/relationships/slideLayout" Target="../slideLayouts/slideLayout202.xml"/><Relationship Id="rId38" Type="http://schemas.openxmlformats.org/officeDocument/2006/relationships/slideLayout" Target="../slideLayouts/slideLayout207.xml"/><Relationship Id="rId46" Type="http://schemas.openxmlformats.org/officeDocument/2006/relationships/slideLayout" Target="../slideLayouts/slideLayout215.xml"/><Relationship Id="rId59" Type="http://schemas.openxmlformats.org/officeDocument/2006/relationships/slideLayout" Target="../slideLayouts/slideLayout228.xml"/><Relationship Id="rId67" Type="http://schemas.openxmlformats.org/officeDocument/2006/relationships/slideLayout" Target="../slideLayouts/slideLayout236.xml"/><Relationship Id="rId20" Type="http://schemas.openxmlformats.org/officeDocument/2006/relationships/slideLayout" Target="../slideLayouts/slideLayout189.xml"/><Relationship Id="rId41" Type="http://schemas.openxmlformats.org/officeDocument/2006/relationships/slideLayout" Target="../slideLayouts/slideLayout210.xml"/><Relationship Id="rId54" Type="http://schemas.openxmlformats.org/officeDocument/2006/relationships/slideLayout" Target="../slideLayouts/slideLayout223.xml"/><Relationship Id="rId62" Type="http://schemas.openxmlformats.org/officeDocument/2006/relationships/slideLayout" Target="../slideLayouts/slideLayout231.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5" Type="http://schemas.openxmlformats.org/officeDocument/2006/relationships/slideLayout" Target="../slideLayouts/slideLayout184.xml"/><Relationship Id="rId23" Type="http://schemas.openxmlformats.org/officeDocument/2006/relationships/slideLayout" Target="../slideLayouts/slideLayout192.xml"/><Relationship Id="rId28" Type="http://schemas.openxmlformats.org/officeDocument/2006/relationships/slideLayout" Target="../slideLayouts/slideLayout197.xml"/><Relationship Id="rId36" Type="http://schemas.openxmlformats.org/officeDocument/2006/relationships/slideLayout" Target="../slideLayouts/slideLayout205.xml"/><Relationship Id="rId49" Type="http://schemas.openxmlformats.org/officeDocument/2006/relationships/slideLayout" Target="../slideLayouts/slideLayout218.xml"/><Relationship Id="rId57" Type="http://schemas.openxmlformats.org/officeDocument/2006/relationships/slideLayout" Target="../slideLayouts/slideLayout226.xml"/><Relationship Id="rId10" Type="http://schemas.openxmlformats.org/officeDocument/2006/relationships/slideLayout" Target="../slideLayouts/slideLayout179.xml"/><Relationship Id="rId31" Type="http://schemas.openxmlformats.org/officeDocument/2006/relationships/slideLayout" Target="../slideLayouts/slideLayout200.xml"/><Relationship Id="rId44" Type="http://schemas.openxmlformats.org/officeDocument/2006/relationships/slideLayout" Target="../slideLayouts/slideLayout213.xml"/><Relationship Id="rId52" Type="http://schemas.openxmlformats.org/officeDocument/2006/relationships/slideLayout" Target="../slideLayouts/slideLayout221.xml"/><Relationship Id="rId60" Type="http://schemas.openxmlformats.org/officeDocument/2006/relationships/slideLayout" Target="../slideLayouts/slideLayout229.xml"/><Relationship Id="rId65" Type="http://schemas.openxmlformats.org/officeDocument/2006/relationships/slideLayout" Target="../slideLayouts/slideLayout234.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3" Type="http://schemas.openxmlformats.org/officeDocument/2006/relationships/slideLayout" Target="../slideLayouts/slideLayout182.xml"/><Relationship Id="rId18" Type="http://schemas.openxmlformats.org/officeDocument/2006/relationships/slideLayout" Target="../slideLayouts/slideLayout187.xml"/><Relationship Id="rId39" Type="http://schemas.openxmlformats.org/officeDocument/2006/relationships/slideLayout" Target="../slideLayouts/slideLayout20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image" Target="../media/image37.emf"/><Relationship Id="rId3" Type="http://schemas.openxmlformats.org/officeDocument/2006/relationships/slideLayout" Target="../slideLayouts/slideLayout239.xml"/><Relationship Id="rId7" Type="http://schemas.openxmlformats.org/officeDocument/2006/relationships/slideLayout" Target="../slideLayouts/slideLayout243.xml"/><Relationship Id="rId12" Type="http://schemas.openxmlformats.org/officeDocument/2006/relationships/theme" Target="../theme/theme9.xml"/><Relationship Id="rId2" Type="http://schemas.openxmlformats.org/officeDocument/2006/relationships/slideLayout" Target="../slideLayouts/slideLayout238.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5" Type="http://schemas.openxmlformats.org/officeDocument/2006/relationships/slideLayout" Target="../slideLayouts/slideLayout241.xml"/><Relationship Id="rId10" Type="http://schemas.openxmlformats.org/officeDocument/2006/relationships/slideLayout" Target="../slideLayouts/slideLayout246.xml"/><Relationship Id="rId4" Type="http://schemas.openxmlformats.org/officeDocument/2006/relationships/slideLayout" Target="../slideLayouts/slideLayout240.xml"/><Relationship Id="rId9" Type="http://schemas.openxmlformats.org/officeDocument/2006/relationships/slideLayout" Target="../slideLayouts/slideLayout2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5056858D-F916-47BB-83AC-99A624C69CDD}"/>
              </a:ext>
            </a:extLst>
          </p:cNvPr>
          <p:cNvGrpSpPr/>
          <p:nvPr userDrawn="1"/>
        </p:nvGrpSpPr>
        <p:grpSpPr>
          <a:xfrm>
            <a:off x="8131810" y="5922334"/>
            <a:ext cx="3994928" cy="1074984"/>
            <a:chOff x="8131810" y="5922334"/>
            <a:chExt cx="3994928" cy="1074984"/>
          </a:xfrm>
        </p:grpSpPr>
        <p:pic>
          <p:nvPicPr>
            <p:cNvPr id="21" name="Graphic 20">
              <a:extLst>
                <a:ext uri="{FF2B5EF4-FFF2-40B4-BE49-F238E27FC236}">
                  <a16:creationId xmlns:a16="http://schemas.microsoft.com/office/drawing/2014/main" id="{F6266298-BD71-4A4D-ADA7-4D13384BEEE8}"/>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11284787" y="5922334"/>
              <a:ext cx="841951" cy="899665"/>
            </a:xfrm>
            <a:prstGeom prst="rect">
              <a:avLst/>
            </a:prstGeom>
          </p:spPr>
        </p:pic>
        <p:sp>
          <p:nvSpPr>
            <p:cNvPr id="22" name="TextBox 21">
              <a:extLst>
                <a:ext uri="{FF2B5EF4-FFF2-40B4-BE49-F238E27FC236}">
                  <a16:creationId xmlns:a16="http://schemas.microsoft.com/office/drawing/2014/main" id="{B6F4ED18-2E89-4C6A-B1FC-34FED949E48C}"/>
                </a:ext>
              </a:extLst>
            </p:cNvPr>
            <p:cNvSpPr txBox="1"/>
            <p:nvPr userDrawn="1"/>
          </p:nvSpPr>
          <p:spPr>
            <a:xfrm>
              <a:off x="8131810" y="6258654"/>
              <a:ext cx="3505200" cy="738664"/>
            </a:xfrm>
            <a:prstGeom prst="rect">
              <a:avLst/>
            </a:prstGeom>
            <a:noFill/>
          </p:spPr>
          <p:txBody>
            <a:bodyPr wrap="square" lIns="182880" tIns="146304" rIns="182880" bIns="146304" rtlCol="0">
              <a:spAutoFit/>
            </a:bodyPr>
            <a:lstStyle/>
            <a:p>
              <a:pPr>
                <a:lnSpc>
                  <a:spcPct val="90000"/>
                </a:lnSpc>
                <a:spcAft>
                  <a:spcPts val="600"/>
                </a:spcAft>
              </a:pPr>
              <a:r>
                <a:rPr lang="en-US" sz="3200" b="1" dirty="0">
                  <a:solidFill>
                    <a:srgbClr val="32145A"/>
                  </a:solidFill>
                  <a:latin typeface="Segoe UI Semibold" panose="020B0702040204020203" pitchFamily="34" charset="0"/>
                  <a:ea typeface="Segoe UI" pitchFamily="34" charset="0"/>
                  <a:cs typeface="Segoe UI Semibold" panose="020B0702040204020203" pitchFamily="34" charset="0"/>
                </a:rPr>
                <a:t>.NET </a:t>
              </a:r>
              <a:r>
                <a:rPr lang="en-US" sz="3200" b="1" kern="1200" dirty="0">
                  <a:solidFill>
                    <a:srgbClr val="32145A"/>
                  </a:solidFill>
                  <a:latin typeface="+mj-lt"/>
                  <a:ea typeface="Segoe UI" pitchFamily="34" charset="0"/>
                  <a:cs typeface="Segoe UI" pitchFamily="34" charset="0"/>
                </a:rPr>
                <a:t>Conf SG ‘18</a:t>
              </a:r>
              <a:endParaRPr lang="en-US" sz="3200" b="1" dirty="0">
                <a:solidFill>
                  <a:srgbClr val="32145A"/>
                </a:solidFill>
                <a:latin typeface="+mj-lt"/>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2" r:id="rId6"/>
    <p:sldLayoutId id="2147483723" r:id="rId7"/>
    <p:sldLayoutId id="2147483725" r:id="rId8"/>
    <p:sldLayoutId id="2147483711" r:id="rId9"/>
    <p:sldLayoutId id="2147483714" r:id="rId10"/>
    <p:sldLayoutId id="2147483752" r:id="rId11"/>
    <p:sldLayoutId id="2147483753" r:id="rId12"/>
    <p:sldLayoutId id="2147483728" r:id="rId13"/>
    <p:sldLayoutId id="2147483726" r:id="rId14"/>
    <p:sldLayoutId id="2147483754" r:id="rId15"/>
    <p:sldLayoutId id="2147483755" r:id="rId16"/>
    <p:sldLayoutId id="2147483756" r:id="rId17"/>
    <p:sldLayoutId id="214748383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0038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12"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031770159"/>
      </p:ext>
    </p:extLst>
  </p:cSld>
  <p:clrMap bg1="dk1" tx1="lt1" bg2="dk2" tx2="lt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32004216"/>
      </p:ext>
    </p:extLst>
  </p:cSld>
  <p:clrMap bg1="dk1" tx1="lt1" bg2="dk2" tx2="lt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7" r:id="rId18"/>
    <p:sldLayoutId id="2147483778" r:id="rId19"/>
    <p:sldLayoutId id="2147483779" r:id="rId20"/>
    <p:sldLayoutId id="2147483780" r:id="rId21"/>
    <p:sldLayoutId id="2147483781" r:id="rId22"/>
    <p:sldLayoutId id="2147483782" r:id="rId23"/>
    <p:sldLayoutId id="2147483783" r:id="rId24"/>
    <p:sldLayoutId id="2147483784" r:id="rId25"/>
    <p:sldLayoutId id="2147483785" r:id="rId26"/>
    <p:sldLayoutId id="2147483786" r:id="rId27"/>
    <p:sldLayoutId id="2147483787" r:id="rId28"/>
    <p:sldLayoutId id="2147483788" r:id="rId29"/>
    <p:sldLayoutId id="2147483789" r:id="rId30"/>
    <p:sldLayoutId id="2147483790" r:id="rId31"/>
    <p:sldLayoutId id="2147483791" r:id="rId32"/>
    <p:sldLayoutId id="2147483792" r:id="rId33"/>
    <p:sldLayoutId id="2147483793" r:id="rId34"/>
    <p:sldLayoutId id="2147483794"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2809926508"/>
      </p:ext>
    </p:extLst>
  </p:cSld>
  <p:clrMap bg1="dk1" tx1="lt1" bg2="dk2" tx2="lt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464500" y="2843773"/>
            <a:ext cx="6858000" cy="1170455"/>
          </a:xfrm>
          <a:prstGeom prst="rect">
            <a:avLst/>
          </a:prstGeom>
        </p:spPr>
      </p:pic>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dirty="0">
                <a:solidFill>
                  <a:schemeClr val="accent1"/>
                </a:solidFill>
              </a:rPr>
              <a:t>@</a:t>
            </a:r>
            <a:r>
              <a:rPr lang="en-US" dirty="0" err="1">
                <a:solidFill>
                  <a:schemeClr val="accent1"/>
                </a:solidFill>
              </a:rPr>
              <a:t>nileshgule</a:t>
            </a:r>
            <a:endParaRPr lang="en-US" dirty="0">
              <a:solidFill>
                <a:schemeClr val="accent1"/>
              </a:solidFill>
            </a:endParaRPr>
          </a:p>
        </p:txBody>
      </p:sp>
      <p:pic>
        <p:nvPicPr>
          <p:cNvPr id="34" name="Picture 33" descr="A close up of a logo&#10;&#10;Description automatically generated">
            <a:extLst>
              <a:ext uri="{FF2B5EF4-FFF2-40B4-BE49-F238E27FC236}">
                <a16:creationId xmlns:a16="http://schemas.microsoft.com/office/drawing/2014/main" id="{1FBA3791-CEB8-41F7-B2D2-F1674671612C}"/>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0248775" y="6377815"/>
            <a:ext cx="375153" cy="375153"/>
          </a:xfrm>
          <a:prstGeom prst="rect">
            <a:avLst/>
          </a:prstGeom>
        </p:spPr>
      </p:pic>
    </p:spTree>
    <p:extLst>
      <p:ext uri="{BB962C8B-B14F-4D97-AF65-F5344CB8AC3E}">
        <p14:creationId xmlns:p14="http://schemas.microsoft.com/office/powerpoint/2010/main" val="1063352766"/>
      </p:ext>
    </p:extLst>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 id="2147483898" r:id="rId12"/>
    <p:sldLayoutId id="2147483899" r:id="rId13"/>
    <p:sldLayoutId id="2147483900" r:id="rId14"/>
    <p:sldLayoutId id="2147483901" r:id="rId15"/>
    <p:sldLayoutId id="2147483902" r:id="rId16"/>
    <p:sldLayoutId id="2147483903" r:id="rId17"/>
    <p:sldLayoutId id="2147483904" r:id="rId18"/>
    <p:sldLayoutId id="2147483905" r:id="rId19"/>
    <p:sldLayoutId id="2147483906" r:id="rId20"/>
    <p:sldLayoutId id="2147483907" r:id="rId21"/>
    <p:sldLayoutId id="2147483908" r:id="rId22"/>
    <p:sldLayoutId id="2147483909" r:id="rId23"/>
    <p:sldLayoutId id="2147483910" r:id="rId24"/>
    <p:sldLayoutId id="2147483911" r:id="rId25"/>
    <p:sldLayoutId id="2147483912" r:id="rId26"/>
    <p:sldLayoutId id="2147483913" r:id="rId27"/>
    <p:sldLayoutId id="2147483914" r:id="rId28"/>
    <p:sldLayoutId id="2147483915" r:id="rId29"/>
    <p:sldLayoutId id="2147483916" r:id="rId30"/>
    <p:sldLayoutId id="2147483917" r:id="rId31"/>
    <p:sldLayoutId id="2147483919" r:id="rId32"/>
    <p:sldLayoutId id="2147483920" r:id="rId33"/>
    <p:sldLayoutId id="2147483921" r:id="rId34"/>
    <p:sldLayoutId id="2147484087"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74776560"/>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 id="2147483934" r:id="rId12"/>
    <p:sldLayoutId id="2147483935" r:id="rId13"/>
    <p:sldLayoutId id="2147483936" r:id="rId14"/>
    <p:sldLayoutId id="2147483937" r:id="rId15"/>
    <p:sldLayoutId id="2147483938" r:id="rId16"/>
    <p:sldLayoutId id="2147483939" r:id="rId17"/>
    <p:sldLayoutId id="2147483940" r:id="rId18"/>
    <p:sldLayoutId id="2147483941" r:id="rId19"/>
    <p:sldLayoutId id="2147483942" r:id="rId20"/>
    <p:sldLayoutId id="2147483943" r:id="rId21"/>
    <p:sldLayoutId id="2147483944" r:id="rId22"/>
    <p:sldLayoutId id="2147483945" r:id="rId23"/>
    <p:sldLayoutId id="2147483946" r:id="rId24"/>
    <p:sldLayoutId id="2147483947" r:id="rId25"/>
    <p:sldLayoutId id="2147483948" r:id="rId26"/>
    <p:sldLayoutId id="2147483949" r:id="rId27"/>
    <p:sldLayoutId id="2147483950" r:id="rId28"/>
    <p:sldLayoutId id="2147483951" r:id="rId29"/>
    <p:sldLayoutId id="2147483952" r:id="rId30"/>
    <p:sldLayoutId id="2147483953" r:id="rId31"/>
    <p:sldLayoutId id="2147483954" r:id="rId32"/>
    <p:sldLayoutId id="2147483955" r:id="rId33"/>
    <p:sldLayoutId id="2147483956" r:id="rId34"/>
    <p:sldLayoutId id="2147483957" r:id="rId35"/>
    <p:sldLayoutId id="2147483958"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8" cstate="print">
            <a:extLst>
              <a:ext uri="{28A0092B-C50C-407E-A947-70E740481C1C}">
                <a14:useLocalDpi xmlns:a14="http://schemas.microsoft.com/office/drawing/2010/main" val="0"/>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7"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7"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56896356"/>
      </p:ext>
    </p:extLst>
  </p:cSld>
  <p:clrMap bg1="dk1" tx1="lt1" bg2="dk2" tx2="lt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 id="2147483984" r:id="rId14"/>
    <p:sldLayoutId id="2147483985" r:id="rId15"/>
    <p:sldLayoutId id="2147483986" r:id="rId16"/>
    <p:sldLayoutId id="2147483987" r:id="rId17"/>
    <p:sldLayoutId id="2147483988" r:id="rId18"/>
    <p:sldLayoutId id="2147483989" r:id="rId19"/>
    <p:sldLayoutId id="2147483990" r:id="rId20"/>
    <p:sldLayoutId id="2147483991" r:id="rId21"/>
    <p:sldLayoutId id="2147483992" r:id="rId22"/>
    <p:sldLayoutId id="2147483993" r:id="rId23"/>
    <p:sldLayoutId id="2147483994" r:id="rId24"/>
    <p:sldLayoutId id="2147483995" r:id="rId25"/>
    <p:sldLayoutId id="2147483996" r:id="rId26"/>
    <p:sldLayoutId id="2147483997" r:id="rId27"/>
    <p:sldLayoutId id="2147483998" r:id="rId28"/>
    <p:sldLayoutId id="2147483999" r:id="rId29"/>
    <p:sldLayoutId id="2147484000" r:id="rId30"/>
    <p:sldLayoutId id="2147484001" r:id="rId31"/>
    <p:sldLayoutId id="2147484002" r:id="rId32"/>
    <p:sldLayoutId id="2147484003" r:id="rId33"/>
    <p:sldLayoutId id="2147484004" r:id="rId34"/>
    <p:sldLayoutId id="2147484005" r:id="rId35"/>
    <p:sldLayoutId id="2147484006" r:id="rId36"/>
  </p:sldLayoutIdLst>
  <p:transition>
    <p:fade/>
  </p:transition>
  <p:hf sldNum="0" hdr="0" ftr="0" dt="0"/>
  <p:txStyles>
    <p:titleStyle>
      <a:lvl1pPr algn="l" defTabSz="932667"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82" marR="0" indent="-228582" algn="l" defTabSz="9326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63" marR="0" indent="-228582" algn="l" defTabSz="9326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173" marR="0" indent="-200009" algn="l" defTabSz="9326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96" marR="0" indent="-180961" algn="l" defTabSz="9326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856" marR="0" indent="-168262" algn="l" defTabSz="9326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69"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7"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3"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5"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5" algn="l" defTabSz="932667" rtl="0" eaLnBrk="1" latinLnBrk="0" hangingPunct="1">
        <a:defRPr sz="1800" kern="1200">
          <a:solidFill>
            <a:schemeClr val="tx1"/>
          </a:solidFill>
          <a:latin typeface="+mn-lt"/>
          <a:ea typeface="+mn-ea"/>
          <a:cs typeface="+mn-cs"/>
        </a:defRPr>
      </a:lvl8pPr>
      <a:lvl9pPr marL="3730671" algn="l" defTabSz="93266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 uri="{C183D7F6-B498-43B3-948B-1728B52AA6E4}">
                <adec:decorative xmlns:adec="http://schemas.microsoft.com/office/drawing/2017/decorative" val="1"/>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397"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 uri="{C183D7F6-B498-43B3-948B-1728B52AA6E4}">
                <adec:decorative xmlns:adec="http://schemas.microsoft.com/office/drawing/2017/decorative" val="1"/>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397"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Black, white and grays">
            <a:extLst>
              <a:ext uri="{FF2B5EF4-FFF2-40B4-BE49-F238E27FC236}">
                <a16:creationId xmlns:a16="http://schemas.microsoft.com/office/drawing/2014/main" id="{7A01D5E4-0370-4DB3-ABE5-512F4205104F}"/>
              </a:ext>
              <a:ext uri="{C183D7F6-B498-43B3-948B-1728B52AA6E4}">
                <adec:decorative xmlns:adec="http://schemas.microsoft.com/office/drawing/2017/decorative" val="1"/>
              </a:ext>
            </a:extLst>
          </p:cNvPr>
          <p:cNvGrpSpPr/>
          <p:nvPr userDrawn="1"/>
        </p:nvGrpSpPr>
        <p:grpSpPr>
          <a:xfrm>
            <a:off x="6061662" y="6962016"/>
            <a:ext cx="6127290" cy="707383"/>
            <a:chOff x="3079386" y="2596661"/>
            <a:chExt cx="7352748" cy="848860"/>
          </a:xfrm>
        </p:grpSpPr>
        <p:grpSp>
          <p:nvGrpSpPr>
            <p:cNvPr id="2" name="Groupe 1">
              <a:extLst>
                <a:ext uri="{FF2B5EF4-FFF2-40B4-BE49-F238E27FC236}">
                  <a16:creationId xmlns:a16="http://schemas.microsoft.com/office/drawing/2014/main" id="{A3380582-0850-44FB-9921-CE1A63A57A5E}"/>
                </a:ext>
              </a:extLst>
            </p:cNvPr>
            <p:cNvGrpSpPr/>
            <p:nvPr userDrawn="1"/>
          </p:nvGrpSpPr>
          <p:grpSpPr>
            <a:xfrm rot="16200000">
              <a:off x="6550623" y="-435989"/>
              <a:ext cx="410273" cy="7352748"/>
              <a:chOff x="9487019" y="876852"/>
              <a:chExt cx="410273" cy="7352748"/>
            </a:xfrm>
          </p:grpSpPr>
          <p:sp>
            <p:nvSpPr>
              <p:cNvPr id="146" name="object 16">
                <a:extLst>
                  <a:ext uri="{FF2B5EF4-FFF2-40B4-BE49-F238E27FC236}">
                    <a16:creationId xmlns:a16="http://schemas.microsoft.com/office/drawing/2014/main" id="{859C6F1E-967F-394E-B787-8539C10BC369}"/>
                  </a:ext>
                </a:extLst>
              </p:cNvPr>
              <p:cNvSpPr txBox="1"/>
              <p:nvPr/>
            </p:nvSpPr>
            <p:spPr>
              <a:xfrm rot="5400000">
                <a:off x="9078769" y="7411078"/>
                <a:ext cx="1226773" cy="410272"/>
              </a:xfrm>
              <a:prstGeom prst="rect">
                <a:avLst/>
              </a:prstGeom>
              <a:solidFill>
                <a:srgbClr val="F2F2F2"/>
              </a:solidFill>
              <a:ln w="6350">
                <a:solidFill>
                  <a:srgbClr val="E6E6E6"/>
                </a:solidFill>
              </a:ln>
            </p:spPr>
            <p:txBody>
              <a:bodyPr vert="horz" wrap="none" lIns="45720" tIns="27432" rIns="45720" bIns="27432" rtlCol="0" anchor="t" anchorCtr="0">
                <a:normAutofit/>
              </a:bodyPr>
              <a:lstStyle/>
              <a:p>
                <a:pPr marL="0" marR="0" lvl="0" indent="0" algn="l" defTabSz="76194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charset="0"/>
                    <a:ea typeface="+mn-ea"/>
                    <a:cs typeface="Segoe UI" charset="0"/>
                  </a:rPr>
                  <a:t>Extra Light Gray</a:t>
                </a:r>
                <a:endParaRPr kumimoji="0" lang="cs-CZ" sz="700" b="1" i="0" u="none" strike="noStrike" kern="1200" cap="none" spc="0" normalizeH="0" baseline="0" noProof="0" dirty="0">
                  <a:ln>
                    <a:noFill/>
                  </a:ln>
                  <a:solidFill>
                    <a:srgbClr val="000000"/>
                  </a:solidFill>
                  <a:effectLst/>
                  <a:uLnTx/>
                  <a:uFillTx/>
                  <a:latin typeface="Segoe UI" charset="0"/>
                  <a:ea typeface="+mn-ea"/>
                  <a:cs typeface="Segoe UI" charset="0"/>
                </a:endParaRPr>
              </a:p>
              <a:p>
                <a:pPr marL="0" marR="0" lvl="0" indent="0" algn="l" defTabSz="761940" rtl="0" eaLnBrk="1" fontAlgn="auto" latinLnBrk="0" hangingPunct="1">
                  <a:lnSpc>
                    <a:spcPct val="100000"/>
                  </a:lnSpc>
                  <a:spcBef>
                    <a:spcPts val="0"/>
                  </a:spcBef>
                  <a:spcAft>
                    <a:spcPts val="0"/>
                  </a:spcAft>
                  <a:buClrTx/>
                  <a:buSzTx/>
                  <a:buFontTx/>
                  <a:buNone/>
                  <a:tabLst/>
                  <a:defRPr/>
                </a:pPr>
                <a:r>
                  <a:rPr kumimoji="0" lang="cs-CZ" sz="700" b="0" i="0" u="none" strike="noStrike" kern="1200" cap="none" spc="0" normalizeH="0" baseline="0" noProof="0" dirty="0">
                    <a:ln>
                      <a:noFill/>
                    </a:ln>
                    <a:solidFill>
                      <a:srgbClr val="000000"/>
                    </a:solidFill>
                    <a:effectLst/>
                    <a:uLnTx/>
                    <a:uFillTx/>
                    <a:latin typeface="Segoe UI" charset="0"/>
                    <a:ea typeface="+mn-ea"/>
                    <a:cs typeface="Segoe UI" charset="0"/>
                  </a:rPr>
                  <a:t>R2</a:t>
                </a:r>
                <a:r>
                  <a:rPr kumimoji="0" lang="en-US" sz="70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700" b="0" i="0" u="none" strike="noStrike" kern="1200" cap="none" spc="0" normalizeH="0" baseline="0" noProof="0" dirty="0">
                    <a:ln>
                      <a:noFill/>
                    </a:ln>
                    <a:solidFill>
                      <a:srgbClr val="000000"/>
                    </a:solidFill>
                    <a:effectLst/>
                    <a:uLnTx/>
                    <a:uFillTx/>
                    <a:latin typeface="Segoe UI" charset="0"/>
                    <a:ea typeface="+mn-ea"/>
                    <a:cs typeface="Segoe UI" charset="0"/>
                  </a:rPr>
                  <a:t> G2</a:t>
                </a:r>
                <a:r>
                  <a:rPr kumimoji="0" lang="en-US" sz="70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700" b="0" i="0" u="none" strike="noStrike" kern="1200" cap="none" spc="0" normalizeH="0" baseline="0" noProof="0" dirty="0">
                    <a:ln>
                      <a:noFill/>
                    </a:ln>
                    <a:solidFill>
                      <a:srgbClr val="000000"/>
                    </a:solidFill>
                    <a:effectLst/>
                    <a:uLnTx/>
                    <a:uFillTx/>
                    <a:latin typeface="Segoe UI" charset="0"/>
                    <a:ea typeface="+mn-ea"/>
                    <a:cs typeface="Segoe UI" charset="0"/>
                  </a:rPr>
                  <a:t> B2</a:t>
                </a:r>
                <a:r>
                  <a:rPr kumimoji="0" lang="en-US" sz="700" b="0" i="0" u="none" strike="noStrike" kern="1200" cap="none" spc="0" normalizeH="0" baseline="0" noProof="0" dirty="0">
                    <a:ln>
                      <a:noFill/>
                    </a:ln>
                    <a:solidFill>
                      <a:srgbClr val="000000"/>
                    </a:solidFill>
                    <a:effectLst/>
                    <a:uLnTx/>
                    <a:uFillTx/>
                    <a:latin typeface="Segoe UI" charset="0"/>
                    <a:ea typeface="+mn-ea"/>
                    <a:cs typeface="Segoe UI" charset="0"/>
                  </a:rPr>
                  <a:t>42</a:t>
                </a:r>
              </a:p>
              <a:p>
                <a:pPr marL="88892" marR="0" lvl="0" indent="0" algn="l" defTabSz="76194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4" name="object 15">
                <a:extLst>
                  <a:ext uri="{FF2B5EF4-FFF2-40B4-BE49-F238E27FC236}">
                    <a16:creationId xmlns:a16="http://schemas.microsoft.com/office/drawing/2014/main" id="{1D395897-A51E-C54D-9D1D-38873B0F3F1A}"/>
                  </a:ext>
                </a:extLst>
              </p:cNvPr>
              <p:cNvSpPr txBox="1"/>
              <p:nvPr/>
            </p:nvSpPr>
            <p:spPr>
              <a:xfrm rot="5400000">
                <a:off x="9078769" y="6188384"/>
                <a:ext cx="1226773" cy="410272"/>
              </a:xfrm>
              <a:prstGeom prst="rect">
                <a:avLst/>
              </a:prstGeom>
              <a:solidFill>
                <a:srgbClr val="E6E6E6"/>
              </a:solidFill>
              <a:ln w="3175">
                <a:noFill/>
              </a:ln>
            </p:spPr>
            <p:txBody>
              <a:bodyPr vert="horz" wrap="none" lIns="0" tIns="27432" rIns="45720" bIns="27432" rtlCol="0">
                <a:normAutofit fontScale="92500"/>
              </a:bodyPr>
              <a:lstStyle/>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cs-CZ" sz="700" b="1" i="0" u="none" strike="noStrike" kern="1200" cap="none" spc="0" normalizeH="0" baseline="0" noProof="0" dirty="0" err="1">
                    <a:ln>
                      <a:noFill/>
                    </a:ln>
                    <a:solidFill>
                      <a:srgbClr val="000000"/>
                    </a:solidFill>
                    <a:effectLst/>
                    <a:uLnTx/>
                    <a:uFillTx/>
                    <a:latin typeface="Segoe UI" charset="0"/>
                    <a:ea typeface="Segoe UI" charset="0"/>
                    <a:cs typeface="Segoe UI" charset="0"/>
                  </a:rPr>
                  <a:t>Light</a:t>
                </a:r>
                <a:r>
                  <a:rPr kumimoji="0" lang="cs-CZ" sz="700" b="1" i="0" u="none" strike="noStrike" kern="1200" cap="none" spc="0" normalizeH="0" baseline="0" noProof="0" dirty="0">
                    <a:ln>
                      <a:noFill/>
                    </a:ln>
                    <a:solidFill>
                      <a:srgbClr val="000000"/>
                    </a:solidFill>
                    <a:effectLst/>
                    <a:uLnTx/>
                    <a:uFillTx/>
                    <a:latin typeface="Segoe UI" charset="0"/>
                    <a:ea typeface="Segoe UI" charset="0"/>
                    <a:cs typeface="Segoe UI" charset="0"/>
                  </a:rPr>
                  <a:t> </a:t>
                </a:r>
                <a:r>
                  <a:rPr kumimoji="0" lang="cs-CZ" sz="70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cs-CZ"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R230 G230 B230</a:t>
                </a:r>
                <a:br>
                  <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endParaRPr kumimoji="0" lang="cs-CZ"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5" name="object 14">
                <a:extLst>
                  <a:ext uri="{FF2B5EF4-FFF2-40B4-BE49-F238E27FC236}">
                    <a16:creationId xmlns:a16="http://schemas.microsoft.com/office/drawing/2014/main" id="{10EA571D-902C-8547-BEFA-966221F0F224}"/>
                  </a:ext>
                </a:extLst>
              </p:cNvPr>
              <p:cNvSpPr txBox="1"/>
              <p:nvPr/>
            </p:nvSpPr>
            <p:spPr>
              <a:xfrm rot="5400000">
                <a:off x="9078769" y="4961612"/>
                <a:ext cx="1226773" cy="410272"/>
              </a:xfrm>
              <a:prstGeom prst="rect">
                <a:avLst/>
              </a:prstGeom>
              <a:solidFill>
                <a:srgbClr val="D2D2D2"/>
              </a:solidFill>
              <a:ln w="6350">
                <a:noFill/>
              </a:ln>
            </p:spPr>
            <p:txBody>
              <a:bodyPr vert="horz" wrap="none" lIns="0" tIns="27432" rIns="45720" bIns="27432" rtlCol="0">
                <a:normAutofit fontScale="92500"/>
              </a:bodyPr>
              <a:lstStyle/>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cs-CZ" sz="70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70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cs-CZ"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R210 G210 B210</a:t>
                </a:r>
                <a:br>
                  <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endParaRPr kumimoji="0" lang="cs-CZ"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3" name="object 19">
                <a:extLst>
                  <a:ext uri="{FF2B5EF4-FFF2-40B4-BE49-F238E27FC236}">
                    <a16:creationId xmlns:a16="http://schemas.microsoft.com/office/drawing/2014/main" id="{E4A4C58D-6B40-8F40-A8F2-6546F6C99A49}"/>
                  </a:ext>
                </a:extLst>
              </p:cNvPr>
              <p:cNvSpPr txBox="1"/>
              <p:nvPr/>
            </p:nvSpPr>
            <p:spPr>
              <a:xfrm rot="5400000">
                <a:off x="9078768" y="3738918"/>
                <a:ext cx="1226773" cy="410272"/>
              </a:xfrm>
              <a:prstGeom prst="rect">
                <a:avLst/>
              </a:prstGeom>
              <a:solidFill>
                <a:srgbClr val="737373"/>
              </a:solidFill>
            </p:spPr>
            <p:txBody>
              <a:bodyPr vert="horz" wrap="none" lIns="0" tIns="27432" rIns="45720" bIns="27432" rtlCol="0">
                <a:normAutofit fontScale="92500"/>
              </a:bodyPr>
              <a:lstStyle/>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Mid G</a:t>
                </a:r>
                <a:r>
                  <a:rPr kumimoji="0" lang="mr-IN" sz="70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r>
                  <a:rPr kumimoji="0" lang="mr-IN" sz="700" b="1" i="0" u="none" strike="noStrike" kern="1200" cap="none" spc="0" normalizeH="0" baseline="0" noProof="0" dirty="0">
                    <a:ln>
                      <a:noFill/>
                    </a:ln>
                    <a:solidFill>
                      <a:srgbClr val="FFFFFF"/>
                    </a:solidFill>
                    <a:effectLst/>
                    <a:uLnTx/>
                    <a:uFillTx/>
                    <a:latin typeface="Segoe UI" charset="0"/>
                    <a:ea typeface="Segoe UI" charset="0"/>
                    <a:cs typeface="Segoe UI" charset="0"/>
                  </a:rPr>
                  <a:t> </a:t>
                </a: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R115 G115 B115</a:t>
                </a:r>
                <a:b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2" name="object 22">
                <a:extLst>
                  <a:ext uri="{FF2B5EF4-FFF2-40B4-BE49-F238E27FC236}">
                    <a16:creationId xmlns:a16="http://schemas.microsoft.com/office/drawing/2014/main" id="{5141FD8F-F7DE-2A45-9E44-1ECEFD28CF8E}"/>
                  </a:ext>
                </a:extLst>
              </p:cNvPr>
              <p:cNvSpPr txBox="1"/>
              <p:nvPr/>
            </p:nvSpPr>
            <p:spPr>
              <a:xfrm rot="5400000">
                <a:off x="9078768" y="2511876"/>
                <a:ext cx="1226773" cy="410272"/>
              </a:xfrm>
              <a:prstGeom prst="rect">
                <a:avLst/>
              </a:prstGeom>
              <a:solidFill>
                <a:srgbClr val="505050"/>
              </a:solidFill>
            </p:spPr>
            <p:txBody>
              <a:bodyPr vert="horz" wrap="none" lIns="0" tIns="27432" rIns="45720" bIns="27432" rtlCol="0">
                <a:normAutofit fontScale="92500"/>
              </a:bodyPr>
              <a:lstStyle/>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mr-IN" sz="700" b="1" i="0" u="none" strike="noStrike" kern="1200" cap="none" spc="0" normalizeH="0" baseline="0" noProof="0" dirty="0">
                    <a:ln>
                      <a:noFill/>
                    </a:ln>
                    <a:solidFill>
                      <a:srgbClr val="FFFFFF"/>
                    </a:solidFill>
                    <a:effectLst/>
                    <a:uLnTx/>
                    <a:uFillTx/>
                    <a:latin typeface="Segoe UI" charset="0"/>
                    <a:ea typeface="Segoe UI" charset="0"/>
                    <a:cs typeface="Segoe UI" charset="0"/>
                  </a:rPr>
                  <a:t>Dark </a:t>
                </a: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G</a:t>
                </a:r>
                <a:r>
                  <a:rPr kumimoji="0" lang="mr-IN" sz="70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a:t>
                </a:r>
                <a:r>
                  <a:rPr kumimoji="0" lang="mr-IN"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G</a:t>
                </a:r>
                <a:r>
                  <a:rPr kumimoji="0" lang="mr-IN"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B</a:t>
                </a:r>
                <a:r>
                  <a:rPr kumimoji="0" lang="mr-IN"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b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7" name="object 22">
                <a:extLst>
                  <a:ext uri="{FF2B5EF4-FFF2-40B4-BE49-F238E27FC236}">
                    <a16:creationId xmlns:a16="http://schemas.microsoft.com/office/drawing/2014/main" id="{66BF1245-79F6-BB46-8211-1F6CFF8FC909}"/>
                  </a:ext>
                </a:extLst>
              </p:cNvPr>
              <p:cNvSpPr txBox="1"/>
              <p:nvPr/>
            </p:nvSpPr>
            <p:spPr>
              <a:xfrm rot="5400000">
                <a:off x="9078768" y="1285103"/>
                <a:ext cx="1226773" cy="410272"/>
              </a:xfrm>
              <a:prstGeom prst="rect">
                <a:avLst/>
              </a:prstGeom>
              <a:solidFill>
                <a:srgbClr val="2F2F2F"/>
              </a:solidFill>
            </p:spPr>
            <p:txBody>
              <a:bodyPr vert="horz" wrap="none" lIns="0" tIns="27432" rIns="45720" bIns="27432" rtlCol="0">
                <a:normAutofit fontScale="92500"/>
              </a:bodyPr>
              <a:lstStyle/>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Extra </a:t>
                </a:r>
                <a:r>
                  <a:rPr kumimoji="0" lang="mr-IN" sz="700" b="1" i="0" u="none" strike="noStrike" kern="1200" cap="none" spc="0" normalizeH="0" baseline="0" noProof="0" dirty="0">
                    <a:ln>
                      <a:noFill/>
                    </a:ln>
                    <a:solidFill>
                      <a:srgbClr val="FFFFFF"/>
                    </a:solidFill>
                    <a:effectLst/>
                    <a:uLnTx/>
                    <a:uFillTx/>
                    <a:latin typeface="Segoe UI" charset="0"/>
                    <a:ea typeface="Segoe UI" charset="0"/>
                    <a:cs typeface="Segoe UI" charset="0"/>
                  </a:rPr>
                  <a:t>D</a:t>
                </a:r>
                <a:r>
                  <a:rPr kumimoji="0" lang="en-US" sz="700" b="1" i="0" u="none" strike="noStrike" kern="1200" cap="none" spc="0" normalizeH="0" baseline="0" noProof="0" dirty="0" err="1">
                    <a:ln>
                      <a:noFill/>
                    </a:ln>
                    <a:solidFill>
                      <a:srgbClr val="FFFFFF"/>
                    </a:solidFill>
                    <a:effectLst/>
                    <a:uLnTx/>
                    <a:uFillTx/>
                    <a:latin typeface="Segoe UI" charset="0"/>
                    <a:ea typeface="Segoe UI" charset="0"/>
                    <a:cs typeface="Segoe UI" charset="0"/>
                  </a:rPr>
                  <a:t>ar</a:t>
                </a:r>
                <a:r>
                  <a:rPr kumimoji="0" lang="mr-IN" sz="700" b="1" i="0" u="none" strike="noStrike" kern="1200" cap="none" spc="0" normalizeH="0" baseline="0" noProof="0" dirty="0">
                    <a:ln>
                      <a:noFill/>
                    </a:ln>
                    <a:solidFill>
                      <a:srgbClr val="FFFFFF"/>
                    </a:solidFill>
                    <a:effectLst/>
                    <a:uLnTx/>
                    <a:uFillTx/>
                    <a:latin typeface="Segoe UI" charset="0"/>
                    <a:ea typeface="Segoe UI" charset="0"/>
                    <a:cs typeface="Segoe UI" charset="0"/>
                  </a:rPr>
                  <a:t>k</a:t>
                </a: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 G</a:t>
                </a:r>
                <a:r>
                  <a:rPr kumimoji="0" lang="mr-IN" sz="70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R47 G47 B47</a:t>
                </a:r>
                <a:b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sp>
          <p:nvSpPr>
            <p:cNvPr id="141" name="object 16">
              <a:extLst>
                <a:ext uri="{FF2B5EF4-FFF2-40B4-BE49-F238E27FC236}">
                  <a16:creationId xmlns:a16="http://schemas.microsoft.com/office/drawing/2014/main" id="{3D52AE5F-974A-2943-811F-380C61D7923A}"/>
                </a:ext>
              </a:extLst>
            </p:cNvPr>
            <p:cNvSpPr txBox="1"/>
            <p:nvPr/>
          </p:nvSpPr>
          <p:spPr>
            <a:xfrm>
              <a:off x="6755896" y="2596661"/>
              <a:ext cx="3676238" cy="438133"/>
            </a:xfrm>
            <a:prstGeom prst="rect">
              <a:avLst/>
            </a:prstGeom>
            <a:solidFill>
              <a:srgbClr val="FFFFFF"/>
            </a:solidFill>
            <a:ln w="6350">
              <a:solidFill>
                <a:schemeClr val="bg1">
                  <a:lumMod val="85000"/>
                </a:schemeClr>
              </a:solidFill>
            </a:ln>
          </p:spPr>
          <p:txBody>
            <a:bodyPr vert="horz" wrap="none" lIns="0" tIns="27432" rIns="45720" bIns="27432" rtlCol="0" anchor="t" anchorCtr="0">
              <a:normAutofit/>
            </a:bodyPr>
            <a:lstStyle/>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cs-CZ" sz="700" b="1" i="0" u="none" strike="noStrike" kern="1200" cap="none" spc="0" normalizeH="0" baseline="0" noProof="0" dirty="0">
                  <a:ln>
                    <a:noFill/>
                  </a:ln>
                  <a:solidFill>
                    <a:srgbClr val="000000"/>
                  </a:solidFill>
                  <a:effectLst/>
                  <a:uLnTx/>
                  <a:uFillTx/>
                  <a:latin typeface="Segoe UI" charset="0"/>
                  <a:ea typeface="Segoe UI" charset="0"/>
                  <a:cs typeface="Segoe UI" charset="0"/>
                </a:rPr>
                <a:t>White</a:t>
              </a:r>
              <a:endParaRPr kumimoji="0" lang="cs-CZ"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cs-CZ"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G255 B255</a:t>
              </a:r>
              <a:endPar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0" name="object 25">
              <a:extLst>
                <a:ext uri="{FF2B5EF4-FFF2-40B4-BE49-F238E27FC236}">
                  <a16:creationId xmlns:a16="http://schemas.microsoft.com/office/drawing/2014/main" id="{63D91D28-976A-054E-9200-E5B8F287AA2E}"/>
                </a:ext>
              </a:extLst>
            </p:cNvPr>
            <p:cNvSpPr txBox="1"/>
            <p:nvPr/>
          </p:nvSpPr>
          <p:spPr>
            <a:xfrm>
              <a:off x="3079387" y="2597115"/>
              <a:ext cx="3693962" cy="438133"/>
            </a:xfrm>
            <a:prstGeom prst="rect">
              <a:avLst/>
            </a:prstGeom>
            <a:solidFill>
              <a:srgbClr val="000000"/>
            </a:solidFill>
          </p:spPr>
          <p:txBody>
            <a:bodyPr vert="horz" wrap="none" lIns="0" tIns="27432" rIns="45720" bIns="27432" rtlCol="0">
              <a:noAutofit/>
            </a:bodyPr>
            <a:lstStyle/>
            <a:p>
              <a:pPr marL="88892" marR="0" lvl="0" indent="0" algn="l" defTabSz="761940" rtl="0" eaLnBrk="1" fontAlgn="auto" latinLnBrk="0" hangingPunct="1">
                <a:lnSpc>
                  <a:spcPct val="11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Rich Black</a:t>
              </a:r>
              <a:endParaRPr kumimoji="0" lang="mr-IN"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1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G0 B0</a:t>
              </a:r>
            </a:p>
            <a:p>
              <a:pPr marL="88892" marR="0" lvl="0" indent="0" algn="l" defTabSz="761940" rtl="0" eaLnBrk="1" fontAlgn="auto" latinLnBrk="0" hangingPunct="1">
                <a:lnSpc>
                  <a:spcPct val="11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10000"/>
                </a:lnSpc>
                <a:spcBef>
                  <a:spcPts val="0"/>
                </a:spcBef>
                <a:spcAft>
                  <a:spcPts val="0"/>
                </a:spcAft>
                <a:buClrTx/>
                <a:buSzTx/>
                <a:buFontTx/>
                <a:buNone/>
                <a:tabLst/>
                <a:defRPr/>
              </a:pPr>
              <a:br>
                <a:rPr kumimoji="0" lang="en-US" sz="700" b="0" i="0" u="none" strike="noStrike" kern="1200" cap="none" spc="0" normalizeH="0" baseline="0" noProof="0" dirty="0">
                  <a:ln>
                    <a:noFill/>
                  </a:ln>
                  <a:solidFill>
                    <a:srgbClr val="FFFFFF"/>
                  </a:solidFill>
                  <a:effectLst/>
                  <a:highlight>
                    <a:srgbClr val="FF0000"/>
                  </a:highlight>
                  <a:uLnTx/>
                  <a:uFillTx/>
                  <a:latin typeface="Segoe UI" panose="020B0502040204020203" pitchFamily="34" charset="0"/>
                  <a:ea typeface="+mn-ea"/>
                  <a:cs typeface="Segoe UI" panose="020B0502040204020203" pitchFamily="34" charset="0"/>
                </a:rPr>
              </a:br>
              <a:endParaRPr kumimoji="0" lang="mr-IN" sz="700" b="0" i="0" u="none" strike="noStrike" kern="1200" cap="none" spc="0" normalizeH="0" baseline="0" noProof="0" dirty="0">
                <a:ln>
                  <a:noFill/>
                </a:ln>
                <a:solidFill>
                  <a:prstClr val="black"/>
                </a:solidFill>
                <a:effectLst/>
                <a:highlight>
                  <a:srgbClr val="FF0000"/>
                </a:highlight>
                <a:uLnTx/>
                <a:uFillTx/>
                <a:latin typeface="Segoe UI" panose="020B0502040204020203" pitchFamily="34" charset="0"/>
                <a:ea typeface="+mn-ea"/>
                <a:cs typeface="Segoe UI" panose="020B0502040204020203" pitchFamily="34" charset="0"/>
              </a:endParaRPr>
            </a:p>
          </p:txBody>
        </p:sp>
      </p:grpSp>
      <p:grpSp>
        <p:nvGrpSpPr>
          <p:cNvPr id="37" name="Purple theme">
            <a:extLst>
              <a:ext uri="{FF2B5EF4-FFF2-40B4-BE49-F238E27FC236}">
                <a16:creationId xmlns:a16="http://schemas.microsoft.com/office/drawing/2014/main" id="{792F544B-12A2-448A-8B83-A569B40D6C54}"/>
              </a:ext>
              <a:ext uri="{C183D7F6-B498-43B3-948B-1728B52AA6E4}">
                <adec:decorative xmlns:adec="http://schemas.microsoft.com/office/drawing/2017/decorative" val="1"/>
              </a:ext>
            </a:extLst>
          </p:cNvPr>
          <p:cNvGrpSpPr/>
          <p:nvPr userDrawn="1"/>
        </p:nvGrpSpPr>
        <p:grpSpPr>
          <a:xfrm rot="16200000">
            <a:off x="13371677" y="5795709"/>
            <a:ext cx="1102263" cy="1022319"/>
            <a:chOff x="4187065" y="7008141"/>
            <a:chExt cx="1322716" cy="1226783"/>
          </a:xfrm>
        </p:grpSpPr>
        <p:sp>
          <p:nvSpPr>
            <p:cNvPr id="123" name="object 94">
              <a:extLst>
                <a:ext uri="{FF2B5EF4-FFF2-40B4-BE49-F238E27FC236}">
                  <a16:creationId xmlns:a16="http://schemas.microsoft.com/office/drawing/2014/main" id="{000B45AA-DA07-422E-99A4-285E770871CC}"/>
                </a:ext>
              </a:extLst>
            </p:cNvPr>
            <p:cNvSpPr/>
            <p:nvPr/>
          </p:nvSpPr>
          <p:spPr>
            <a:xfrm rot="5400000">
              <a:off x="4348446" y="7358647"/>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8661C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Purple</a:t>
              </a: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R134 G97 B197</a:t>
              </a:r>
            </a:p>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4" name="object 96">
              <a:extLst>
                <a:ext uri="{FF2B5EF4-FFF2-40B4-BE49-F238E27FC236}">
                  <a16:creationId xmlns:a16="http://schemas.microsoft.com/office/drawing/2014/main" id="{1112FA86-FF81-4A22-9303-AFEA6BCD8CEC}"/>
                </a:ext>
              </a:extLst>
            </p:cNvPr>
            <p:cNvSpPr/>
            <p:nvPr/>
          </p:nvSpPr>
          <p:spPr>
            <a:xfrm rot="5400000">
              <a:off x="3836559" y="7358647"/>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B2E58"/>
            </a:solidFill>
          </p:spPr>
          <p:txBody>
            <a:bodyPr wrap="none" lIns="45720" tIns="27432" rIns="45720" bIns="27432" rtlCol="0">
              <a:norm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Dark Purple</a:t>
              </a: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R59 G46 B88</a:t>
              </a:r>
            </a:p>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1" name="object 95">
              <a:extLst>
                <a:ext uri="{FF2B5EF4-FFF2-40B4-BE49-F238E27FC236}">
                  <a16:creationId xmlns:a16="http://schemas.microsoft.com/office/drawing/2014/main" id="{5D8291F4-51BF-4AAC-B50E-32C238C02E86}"/>
                </a:ext>
              </a:extLst>
            </p:cNvPr>
            <p:cNvSpPr/>
            <p:nvPr/>
          </p:nvSpPr>
          <p:spPr>
            <a:xfrm rot="5400000">
              <a:off x="4746146" y="7471280"/>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D59DFF"/>
            </a:solidFill>
          </p:spPr>
          <p:txBody>
            <a:bodyPr wrap="none" lIns="45720" tIns="27432" rIns="45720" bIns="27432" rtlCol="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charset="0"/>
                  <a:ea typeface="Segoe UI" charset="0"/>
                  <a:cs typeface="Segoe UI" charset="0"/>
                </a:rPr>
                <a:t>Light Purple</a:t>
              </a: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R213 G157 B255</a:t>
              </a: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91" name="object 55">
              <a:extLst>
                <a:ext uri="{FF2B5EF4-FFF2-40B4-BE49-F238E27FC236}">
                  <a16:creationId xmlns:a16="http://schemas.microsoft.com/office/drawing/2014/main" id="{DCF78ED8-B3FB-406A-848B-A2B57CD8CE09}"/>
                </a:ext>
              </a:extLst>
            </p:cNvPr>
            <p:cNvSpPr/>
            <p:nvPr/>
          </p:nvSpPr>
          <p:spPr>
            <a:xfrm rot="5400000">
              <a:off x="4821404" y="783608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40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7" name="object 55">
              <a:extLst>
                <a:ext uri="{FF2B5EF4-FFF2-40B4-BE49-F238E27FC236}">
                  <a16:creationId xmlns:a16="http://schemas.microsoft.com/office/drawing/2014/main" id="{B6FBF43C-37D4-423F-B8D0-81E03B59E746}"/>
                </a:ext>
              </a:extLst>
            </p:cNvPr>
            <p:cNvSpPr/>
            <p:nvPr/>
          </p:nvSpPr>
          <p:spPr>
            <a:xfrm rot="5400000">
              <a:off x="4321639" y="783609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D59DFF"/>
                  </a:solidFill>
                  <a:effectLst/>
                  <a:uLnTx/>
                  <a:uFillTx/>
                  <a:latin typeface="Segoe UI" charset="0"/>
                  <a:ea typeface="Segoe UI" charset="0"/>
                  <a:cs typeface="Segoe UI" charset="0"/>
                </a:rPr>
                <a:t>A</a:t>
              </a: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40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36" name="Teal theme">
            <a:extLst>
              <a:ext uri="{FF2B5EF4-FFF2-40B4-BE49-F238E27FC236}">
                <a16:creationId xmlns:a16="http://schemas.microsoft.com/office/drawing/2014/main" id="{DA4F9A03-A77F-4EE7-A459-3495C090DB86}"/>
              </a:ext>
              <a:ext uri="{C183D7F6-B498-43B3-948B-1728B52AA6E4}">
                <adec:decorative xmlns:adec="http://schemas.microsoft.com/office/drawing/2017/decorative" val="1"/>
              </a:ext>
            </a:extLst>
          </p:cNvPr>
          <p:cNvGrpSpPr/>
          <p:nvPr userDrawn="1"/>
        </p:nvGrpSpPr>
        <p:grpSpPr>
          <a:xfrm rot="16200000">
            <a:off x="13375326" y="4644745"/>
            <a:ext cx="1102261" cy="1022312"/>
            <a:chOff x="4187065" y="4558674"/>
            <a:chExt cx="1322713" cy="1226774"/>
          </a:xfrm>
        </p:grpSpPr>
        <p:sp>
          <p:nvSpPr>
            <p:cNvPr id="170" name="object 74">
              <a:extLst>
                <a:ext uri="{FF2B5EF4-FFF2-40B4-BE49-F238E27FC236}">
                  <a16:creationId xmlns:a16="http://schemas.microsoft.com/office/drawing/2014/main" id="{6BE1C147-E1D2-4B60-80E5-DF5B001B06FE}"/>
                </a:ext>
              </a:extLst>
            </p:cNvPr>
            <p:cNvSpPr/>
            <p:nvPr/>
          </p:nvSpPr>
          <p:spPr>
            <a:xfrm rot="5400000">
              <a:off x="4348446" y="4909180"/>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857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Teal</a:t>
              </a: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G133 B117</a:t>
              </a: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71" name="object 76">
              <a:extLst>
                <a:ext uri="{FF2B5EF4-FFF2-40B4-BE49-F238E27FC236}">
                  <a16:creationId xmlns:a16="http://schemas.microsoft.com/office/drawing/2014/main" id="{6065E591-8064-4D8E-9A93-3E313066E0D3}"/>
                </a:ext>
              </a:extLst>
            </p:cNvPr>
            <p:cNvSpPr/>
            <p:nvPr/>
          </p:nvSpPr>
          <p:spPr>
            <a:xfrm rot="5400000">
              <a:off x="3836559" y="4909180"/>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74B47"/>
            </a:solidFill>
          </p:spPr>
          <p:txBody>
            <a:bodyPr wrap="none" lIns="45720" tIns="27432" rIns="45720" bIns="27432" rtlCol="0">
              <a:norm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Dark Teal</a:t>
              </a: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R39 G75 B71</a:t>
              </a:r>
            </a:p>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5" name="object 75">
              <a:extLst>
                <a:ext uri="{FF2B5EF4-FFF2-40B4-BE49-F238E27FC236}">
                  <a16:creationId xmlns:a16="http://schemas.microsoft.com/office/drawing/2014/main" id="{8C132861-B1E6-415C-9826-E365F4F9ACAB}"/>
                </a:ext>
              </a:extLst>
            </p:cNvPr>
            <p:cNvSpPr/>
            <p:nvPr/>
          </p:nvSpPr>
          <p:spPr>
            <a:xfrm rot="5400000">
              <a:off x="4746143" y="502181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0E5D0"/>
            </a:solidFill>
          </p:spPr>
          <p:txBody>
            <a:bodyPr wrap="none" lIns="45720" tIns="27432" rIns="45720" bIns="27432" rtlCol="0">
              <a:noAutofit/>
            </a:bodyPr>
            <a:lstStyle/>
            <a:p>
              <a:pPr marL="0" marR="0" lvl="0" indent="0" algn="l" defTabSz="76194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charset="0"/>
                  <a:ea typeface="Segoe UI" charset="0"/>
                  <a:cs typeface="Segoe UI" charset="0"/>
                </a:rPr>
                <a:t>Light Teal</a:t>
              </a:r>
            </a:p>
            <a:p>
              <a:pPr marL="0" marR="0" lvl="0" indent="0" algn="l" defTabSz="76194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R48 G229 B208</a:t>
              </a:r>
            </a:p>
            <a:p>
              <a:pPr marL="0" marR="0" lvl="0" indent="0" algn="l" defTabSz="76194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76194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89" name="object 55">
              <a:extLst>
                <a:ext uri="{FF2B5EF4-FFF2-40B4-BE49-F238E27FC236}">
                  <a16:creationId xmlns:a16="http://schemas.microsoft.com/office/drawing/2014/main" id="{556935F2-6C89-45C2-90B7-A7D129D925C7}"/>
                </a:ext>
              </a:extLst>
            </p:cNvPr>
            <p:cNvSpPr/>
            <p:nvPr/>
          </p:nvSpPr>
          <p:spPr>
            <a:xfrm rot="5400000">
              <a:off x="4821404" y="538224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40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5" name="object 55">
              <a:extLst>
                <a:ext uri="{FF2B5EF4-FFF2-40B4-BE49-F238E27FC236}">
                  <a16:creationId xmlns:a16="http://schemas.microsoft.com/office/drawing/2014/main" id="{257DF31A-9079-42C6-9BF3-66CDAC5B8142}"/>
                </a:ext>
              </a:extLst>
            </p:cNvPr>
            <p:cNvSpPr/>
            <p:nvPr/>
          </p:nvSpPr>
          <p:spPr>
            <a:xfrm rot="5400000">
              <a:off x="4321637" y="5382251"/>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0E5D0"/>
                  </a:solidFill>
                  <a:effectLst/>
                  <a:uLnTx/>
                  <a:uFillTx/>
                  <a:latin typeface="Segoe UI" charset="0"/>
                  <a:ea typeface="Segoe UI" charset="0"/>
                  <a:cs typeface="Segoe UI" charset="0"/>
                </a:rPr>
                <a:t>A</a:t>
              </a: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40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34" name="Green theme">
            <a:extLst>
              <a:ext uri="{FF2B5EF4-FFF2-40B4-BE49-F238E27FC236}">
                <a16:creationId xmlns:a16="http://schemas.microsoft.com/office/drawing/2014/main" id="{50B35C9F-DD4A-4B7B-8A3F-24EFDC890210}"/>
              </a:ext>
              <a:ext uri="{C183D7F6-B498-43B3-948B-1728B52AA6E4}">
                <adec:decorative xmlns:adec="http://schemas.microsoft.com/office/drawing/2017/decorative" val="1"/>
              </a:ext>
            </a:extLst>
          </p:cNvPr>
          <p:cNvGrpSpPr/>
          <p:nvPr userDrawn="1"/>
        </p:nvGrpSpPr>
        <p:grpSpPr>
          <a:xfrm rot="16200000">
            <a:off x="13375081" y="3495979"/>
            <a:ext cx="1102262" cy="1022311"/>
            <a:chOff x="4187065" y="3335980"/>
            <a:chExt cx="1322714" cy="1226773"/>
          </a:xfrm>
        </p:grpSpPr>
        <p:sp>
          <p:nvSpPr>
            <p:cNvPr id="166" name="object 34">
              <a:extLst>
                <a:ext uri="{FF2B5EF4-FFF2-40B4-BE49-F238E27FC236}">
                  <a16:creationId xmlns:a16="http://schemas.microsoft.com/office/drawing/2014/main" id="{E1F2CC59-09F6-4569-97AD-2890EDF0CE76}"/>
                </a:ext>
              </a:extLst>
            </p:cNvPr>
            <p:cNvSpPr/>
            <p:nvPr/>
          </p:nvSpPr>
          <p:spPr>
            <a:xfrm rot="5400000">
              <a:off x="4348446" y="3686486"/>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107C1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Green</a:t>
              </a: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R16 G124 B16</a:t>
              </a:r>
            </a:p>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67" name="object 36">
              <a:extLst>
                <a:ext uri="{FF2B5EF4-FFF2-40B4-BE49-F238E27FC236}">
                  <a16:creationId xmlns:a16="http://schemas.microsoft.com/office/drawing/2014/main" id="{BC74C497-119D-4E50-A405-0A079F1EBB11}"/>
                </a:ext>
              </a:extLst>
            </p:cNvPr>
            <p:cNvSpPr/>
            <p:nvPr/>
          </p:nvSpPr>
          <p:spPr>
            <a:xfrm rot="5400000">
              <a:off x="3836559" y="3686486"/>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54B16"/>
            </a:solidFill>
          </p:spPr>
          <p:txBody>
            <a:bodyPr wrap="none" lIns="45720" tIns="27432" rIns="45720" bIns="27432" rtlCol="0">
              <a:norm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Dark Green</a:t>
              </a:r>
            </a:p>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 G75 B22</a:t>
              </a: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3" name="object 35">
              <a:extLst>
                <a:ext uri="{FF2B5EF4-FFF2-40B4-BE49-F238E27FC236}">
                  <a16:creationId xmlns:a16="http://schemas.microsoft.com/office/drawing/2014/main" id="{4F51C496-AD90-48D6-8CCB-B003995A475C}"/>
                </a:ext>
              </a:extLst>
            </p:cNvPr>
            <p:cNvSpPr/>
            <p:nvPr/>
          </p:nvSpPr>
          <p:spPr>
            <a:xfrm rot="5400000">
              <a:off x="4746144" y="3799119"/>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9BF00B"/>
            </a:solidFill>
          </p:spPr>
          <p:txBody>
            <a:bodyPr wrap="none" lIns="45720" tIns="27432" rIns="45720" bIns="27432" rtlCol="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charset="0"/>
                  <a:ea typeface="Segoe UI" charset="0"/>
                  <a:cs typeface="Segoe UI" charset="0"/>
                </a:rPr>
                <a:t>Light Green</a:t>
              </a:r>
            </a:p>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R155 G240 B11</a:t>
              </a:r>
              <a:endParaRPr kumimoji="0" lang="en-US" sz="7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88" name="object 55">
              <a:extLst>
                <a:ext uri="{FF2B5EF4-FFF2-40B4-BE49-F238E27FC236}">
                  <a16:creationId xmlns:a16="http://schemas.microsoft.com/office/drawing/2014/main" id="{41ADEA77-C6E7-42CC-80F8-DAC1F656E2B2}"/>
                </a:ext>
              </a:extLst>
            </p:cNvPr>
            <p:cNvSpPr/>
            <p:nvPr/>
          </p:nvSpPr>
          <p:spPr>
            <a:xfrm rot="5400000">
              <a:off x="4821404" y="416365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sp>
          <p:nvSpPr>
            <p:cNvPr id="194" name="object 55">
              <a:extLst>
                <a:ext uri="{FF2B5EF4-FFF2-40B4-BE49-F238E27FC236}">
                  <a16:creationId xmlns:a16="http://schemas.microsoft.com/office/drawing/2014/main" id="{52118087-22F7-41F4-B905-C481316709E1}"/>
                </a:ext>
              </a:extLst>
            </p:cNvPr>
            <p:cNvSpPr/>
            <p:nvPr/>
          </p:nvSpPr>
          <p:spPr>
            <a:xfrm rot="5400000">
              <a:off x="4321641" y="41636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9BF00B"/>
                  </a:solidFill>
                  <a:effectLst/>
                  <a:uLnTx/>
                  <a:uFillTx/>
                  <a:latin typeface="Segoe UI" charset="0"/>
                  <a:ea typeface="Segoe UI" charset="0"/>
                  <a:cs typeface="Segoe UI" charset="0"/>
                </a:rPr>
                <a:t>A</a:t>
              </a: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40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8" name="Yellow theme">
            <a:extLst>
              <a:ext uri="{FF2B5EF4-FFF2-40B4-BE49-F238E27FC236}">
                <a16:creationId xmlns:a16="http://schemas.microsoft.com/office/drawing/2014/main" id="{758D6797-3F1D-4801-84D5-2FE876D7E49B}"/>
              </a:ext>
              <a:ext uri="{C183D7F6-B498-43B3-948B-1728B52AA6E4}">
                <adec:decorative xmlns:adec="http://schemas.microsoft.com/office/drawing/2017/decorative" val="1"/>
              </a:ext>
            </a:extLst>
          </p:cNvPr>
          <p:cNvGrpSpPr/>
          <p:nvPr userDrawn="1"/>
        </p:nvGrpSpPr>
        <p:grpSpPr>
          <a:xfrm rot="16200000">
            <a:off x="13378834" y="2348141"/>
            <a:ext cx="1102263" cy="1022536"/>
            <a:chOff x="4187065" y="2108938"/>
            <a:chExt cx="1322715" cy="1227043"/>
          </a:xfrm>
        </p:grpSpPr>
        <p:sp>
          <p:nvSpPr>
            <p:cNvPr id="127" name="object 54">
              <a:extLst>
                <a:ext uri="{FF2B5EF4-FFF2-40B4-BE49-F238E27FC236}">
                  <a16:creationId xmlns:a16="http://schemas.microsoft.com/office/drawing/2014/main" id="{D73E21B6-2F7B-465A-9665-AC4725562E7C}"/>
                </a:ext>
              </a:extLst>
            </p:cNvPr>
            <p:cNvSpPr/>
            <p:nvPr/>
          </p:nvSpPr>
          <p:spPr>
            <a:xfrm rot="5400000">
              <a:off x="4348446" y="2459445"/>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FFB90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Segoe UI" charset="0"/>
                  <a:ea typeface="Segoe UI" charset="0"/>
                  <a:cs typeface="Segoe UI" charset="0"/>
                </a:rPr>
                <a:t>Yellow</a:t>
              </a:r>
              <a:endParaRPr kumimoji="0" lang="en-US" sz="7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R255 G185 B0</a:t>
              </a:r>
            </a:p>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28" name="object 56">
              <a:extLst>
                <a:ext uri="{FF2B5EF4-FFF2-40B4-BE49-F238E27FC236}">
                  <a16:creationId xmlns:a16="http://schemas.microsoft.com/office/drawing/2014/main" id="{09B2D568-3BD7-4830-920B-99DA31292A27}"/>
                </a:ext>
              </a:extLst>
            </p:cNvPr>
            <p:cNvSpPr/>
            <p:nvPr/>
          </p:nvSpPr>
          <p:spPr>
            <a:xfrm rot="5400000">
              <a:off x="3836559" y="2459445"/>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A4B16"/>
            </a:solidFill>
          </p:spPr>
          <p:txBody>
            <a:bodyPr wrap="none" lIns="45720" tIns="27432" rIns="45720" bIns="27432" rtlCol="0">
              <a:norm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Segoe UI" charset="0"/>
                  <a:ea typeface="Segoe UI" charset="0"/>
                  <a:cs typeface="Segoe UI" charset="0"/>
                </a:rPr>
                <a:t>Dark Yellow</a:t>
              </a: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R106 G75 B22</a:t>
              </a:r>
            </a:p>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82" name="object 55">
              <a:extLst>
                <a:ext uri="{FF2B5EF4-FFF2-40B4-BE49-F238E27FC236}">
                  <a16:creationId xmlns:a16="http://schemas.microsoft.com/office/drawing/2014/main" id="{378DDDAD-2275-476C-B419-E5F9A8B8D05F}"/>
                </a:ext>
              </a:extLst>
            </p:cNvPr>
            <p:cNvSpPr/>
            <p:nvPr/>
          </p:nvSpPr>
          <p:spPr>
            <a:xfrm rot="5400000">
              <a:off x="4746145" y="2572077"/>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EF000"/>
            </a:solidFill>
          </p:spPr>
          <p:txBody>
            <a:bodyPr wrap="none" lIns="45720" tIns="27432" rIns="45720" bIns="27432" rtlCol="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charset="0"/>
                  <a:ea typeface="Segoe UI" charset="0"/>
                  <a:cs typeface="Segoe UI" charset="0"/>
                </a:rPr>
                <a:t>Light Yellow</a:t>
              </a: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R254 G240 B0</a:t>
              </a:r>
            </a:p>
          </p:txBody>
        </p:sp>
        <p:sp>
          <p:nvSpPr>
            <p:cNvPr id="187" name="object 55">
              <a:extLst>
                <a:ext uri="{FF2B5EF4-FFF2-40B4-BE49-F238E27FC236}">
                  <a16:creationId xmlns:a16="http://schemas.microsoft.com/office/drawing/2014/main" id="{3B164EF3-4519-418E-BE77-81283EB0A5EF}"/>
                </a:ext>
              </a:extLst>
            </p:cNvPr>
            <p:cNvSpPr/>
            <p:nvPr/>
          </p:nvSpPr>
          <p:spPr>
            <a:xfrm rot="5400000">
              <a:off x="4819443"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3" name="object 55">
              <a:extLst>
                <a:ext uri="{FF2B5EF4-FFF2-40B4-BE49-F238E27FC236}">
                  <a16:creationId xmlns:a16="http://schemas.microsoft.com/office/drawing/2014/main" id="{2A614499-27D7-4F2A-9584-BB6F662A466B}"/>
                </a:ext>
              </a:extLst>
            </p:cNvPr>
            <p:cNvSpPr/>
            <p:nvPr/>
          </p:nvSpPr>
          <p:spPr>
            <a:xfrm rot="5400000">
              <a:off x="4319681"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EF000"/>
                  </a:solidFill>
                  <a:effectLst/>
                  <a:uLnTx/>
                  <a:uFillTx/>
                  <a:latin typeface="Segoe UI" charset="0"/>
                  <a:ea typeface="Segoe UI" charset="0"/>
                  <a:cs typeface="Segoe UI" charset="0"/>
                </a:rPr>
                <a:t>A</a:t>
              </a: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grpSp>
        <p:nvGrpSpPr>
          <p:cNvPr id="6" name="Orange theme">
            <a:extLst>
              <a:ext uri="{FF2B5EF4-FFF2-40B4-BE49-F238E27FC236}">
                <a16:creationId xmlns:a16="http://schemas.microsoft.com/office/drawing/2014/main" id="{454FCBEE-41DD-4195-8892-8B4F253AAE40}"/>
              </a:ext>
              <a:ext uri="{C183D7F6-B498-43B3-948B-1728B52AA6E4}">
                <adec:decorative xmlns:adec="http://schemas.microsoft.com/office/drawing/2017/decorative" val="1"/>
              </a:ext>
            </a:extLst>
          </p:cNvPr>
          <p:cNvGrpSpPr/>
          <p:nvPr userDrawn="1"/>
        </p:nvGrpSpPr>
        <p:grpSpPr>
          <a:xfrm rot="16200000">
            <a:off x="13377135" y="1194316"/>
            <a:ext cx="1102264" cy="1025934"/>
            <a:chOff x="4187065" y="882165"/>
            <a:chExt cx="1322717" cy="1231121"/>
          </a:xfrm>
        </p:grpSpPr>
        <p:sp>
          <p:nvSpPr>
            <p:cNvPr id="121" name="object 54">
              <a:extLst>
                <a:ext uri="{FF2B5EF4-FFF2-40B4-BE49-F238E27FC236}">
                  <a16:creationId xmlns:a16="http://schemas.microsoft.com/office/drawing/2014/main" id="{0B5055CD-63A0-4C46-808A-35153C98011A}"/>
                </a:ext>
              </a:extLst>
            </p:cNvPr>
            <p:cNvSpPr/>
            <p:nvPr/>
          </p:nvSpPr>
          <p:spPr>
            <a:xfrm rot="5400000">
              <a:off x="4348446" y="1232672"/>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D83B01"/>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Orange</a:t>
              </a: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R216 G59 B1</a:t>
              </a:r>
            </a:p>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2" name="object 56">
              <a:extLst>
                <a:ext uri="{FF2B5EF4-FFF2-40B4-BE49-F238E27FC236}">
                  <a16:creationId xmlns:a16="http://schemas.microsoft.com/office/drawing/2014/main" id="{7F4A1B70-54EF-4FE3-9943-B44B1F433142}"/>
                </a:ext>
              </a:extLst>
            </p:cNvPr>
            <p:cNvSpPr/>
            <p:nvPr/>
          </p:nvSpPr>
          <p:spPr>
            <a:xfrm rot="5400000">
              <a:off x="3836559" y="1232672"/>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B2929"/>
            </a:solidFill>
          </p:spPr>
          <p:txBody>
            <a:bodyPr wrap="none" lIns="45720" tIns="27432" rIns="45720" bIns="27432" rtlCol="0">
              <a:norm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Dark Orange</a:t>
              </a: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R107 G41 B41</a:t>
              </a: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0" name="object 55">
              <a:extLst>
                <a:ext uri="{FF2B5EF4-FFF2-40B4-BE49-F238E27FC236}">
                  <a16:creationId xmlns:a16="http://schemas.microsoft.com/office/drawing/2014/main" id="{3408E7E9-7FEF-4049-9730-B421DFFEE6C0}"/>
                </a:ext>
              </a:extLst>
            </p:cNvPr>
            <p:cNvSpPr/>
            <p:nvPr/>
          </p:nvSpPr>
          <p:spPr>
            <a:xfrm rot="5400000">
              <a:off x="4746147" y="1345304"/>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F9349"/>
            </a:solidFill>
          </p:spPr>
          <p:txBody>
            <a:bodyPr wrap="none" lIns="45720" tIns="27432" rIns="45720" bIns="27432" rtlCol="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charset="0"/>
                  <a:ea typeface="Segoe UI" charset="0"/>
                  <a:cs typeface="Segoe UI" charset="0"/>
                </a:rPr>
                <a:t>Light Orange</a:t>
              </a: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G147 B73</a:t>
              </a: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1F"/>
                </a:solidFill>
                <a:effectLst/>
                <a:uLnTx/>
                <a:uFillTx/>
                <a:latin typeface="Segoe UI" panose="020B0502040204020203" pitchFamily="34" charset="0"/>
                <a:ea typeface="+mn-ea"/>
                <a:cs typeface="Segoe UI" panose="020B0502040204020203" pitchFamily="34" charset="0"/>
              </a:endParaRPr>
            </a:p>
          </p:txBody>
        </p:sp>
        <p:sp>
          <p:nvSpPr>
            <p:cNvPr id="186" name="object 55">
              <a:extLst>
                <a:ext uri="{FF2B5EF4-FFF2-40B4-BE49-F238E27FC236}">
                  <a16:creationId xmlns:a16="http://schemas.microsoft.com/office/drawing/2014/main" id="{679B9043-8051-408C-A01A-9C0959F081CC}"/>
                </a:ext>
              </a:extLst>
            </p:cNvPr>
            <p:cNvSpPr/>
            <p:nvPr/>
          </p:nvSpPr>
          <p:spPr>
            <a:xfrm rot="5400000">
              <a:off x="4821404"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40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2" name="object 55">
              <a:extLst>
                <a:ext uri="{FF2B5EF4-FFF2-40B4-BE49-F238E27FC236}">
                  <a16:creationId xmlns:a16="http://schemas.microsoft.com/office/drawing/2014/main" id="{E7421694-F06B-445B-BCB9-6BC9F691168A}"/>
                </a:ext>
              </a:extLst>
            </p:cNvPr>
            <p:cNvSpPr/>
            <p:nvPr/>
          </p:nvSpPr>
          <p:spPr>
            <a:xfrm rot="5400000">
              <a:off x="4321643"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9349"/>
                  </a:solidFill>
                  <a:effectLst/>
                  <a:uLnTx/>
                  <a:uFillTx/>
                  <a:latin typeface="Segoe UI" charset="0"/>
                  <a:ea typeface="Segoe UI" charset="0"/>
                  <a:cs typeface="Segoe UI" charset="0"/>
                </a:rPr>
                <a:t>A</a:t>
              </a: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sp>
        <p:nvSpPr>
          <p:cNvPr id="86" name="Other colors title">
            <a:extLst>
              <a:ext uri="{FF2B5EF4-FFF2-40B4-BE49-F238E27FC236}">
                <a16:creationId xmlns:a16="http://schemas.microsoft.com/office/drawing/2014/main" id="{DD114070-12CB-4F99-A811-02094A4AA79F}"/>
              </a:ext>
              <a:ext uri="{C183D7F6-B498-43B3-948B-1728B52AA6E4}">
                <adec:decorative xmlns:adec="http://schemas.microsoft.com/office/drawing/2017/decorative" val="1"/>
              </a:ext>
            </a:extLst>
          </p:cNvPr>
          <p:cNvSpPr txBox="1"/>
          <p:nvPr userDrawn="1"/>
        </p:nvSpPr>
        <p:spPr>
          <a:xfrm>
            <a:off x="13411532" y="937712"/>
            <a:ext cx="597921" cy="128177"/>
          </a:xfrm>
          <a:prstGeom prst="rect">
            <a:avLst/>
          </a:prstGeom>
          <a:noFill/>
        </p:spPr>
        <p:txBody>
          <a:bodyPr wrap="none" lIns="0" tIns="0" rIns="0" bIns="0" rtlCol="0">
            <a:spAutoFit/>
          </a:bodyPr>
          <a:lstStyle/>
          <a:p>
            <a:pPr algn="l"/>
            <a:r>
              <a:rPr lang="en-US" sz="833" dirty="0">
                <a:solidFill>
                  <a:srgbClr val="505050"/>
                </a:solidFill>
                <a:latin typeface="+mj-lt"/>
              </a:rPr>
              <a:t>Other colors</a:t>
            </a:r>
          </a:p>
        </p:txBody>
      </p:sp>
      <p:grpSp>
        <p:nvGrpSpPr>
          <p:cNvPr id="4" name="Blue theme">
            <a:extLst>
              <a:ext uri="{FF2B5EF4-FFF2-40B4-BE49-F238E27FC236}">
                <a16:creationId xmlns:a16="http://schemas.microsoft.com/office/drawing/2014/main" id="{884758BB-E952-46B2-BA4B-D521D186394F}"/>
              </a:ext>
              <a:ext uri="{C183D7F6-B498-43B3-948B-1728B52AA6E4}">
                <adec:decorative xmlns:adec="http://schemas.microsoft.com/office/drawing/2017/decorative" val="1"/>
              </a:ext>
            </a:extLst>
          </p:cNvPr>
          <p:cNvGrpSpPr/>
          <p:nvPr userDrawn="1"/>
        </p:nvGrpSpPr>
        <p:grpSpPr>
          <a:xfrm rot="16200000">
            <a:off x="12371405" y="1073965"/>
            <a:ext cx="864707" cy="1026177"/>
            <a:chOff x="9966767" y="5780133"/>
            <a:chExt cx="1037648" cy="1231412"/>
          </a:xfrm>
        </p:grpSpPr>
        <p:sp>
          <p:nvSpPr>
            <p:cNvPr id="136" name="object 74">
              <a:extLst>
                <a:ext uri="{FF2B5EF4-FFF2-40B4-BE49-F238E27FC236}">
                  <a16:creationId xmlns:a16="http://schemas.microsoft.com/office/drawing/2014/main" id="{BB1D77C9-A72E-484C-854B-3DB2D32179A2}"/>
                </a:ext>
              </a:extLst>
            </p:cNvPr>
            <p:cNvSpPr/>
            <p:nvPr/>
          </p:nvSpPr>
          <p:spPr>
            <a:xfrm rot="5400000">
              <a:off x="10128148" y="6130639"/>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78D4"/>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Blue</a:t>
              </a: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G120 B212</a:t>
              </a:r>
            </a:p>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7" name="object 76">
              <a:extLst>
                <a:ext uri="{FF2B5EF4-FFF2-40B4-BE49-F238E27FC236}">
                  <a16:creationId xmlns:a16="http://schemas.microsoft.com/office/drawing/2014/main" id="{9DD29805-3323-2A40-A080-D50CFC0F4B0A}"/>
                </a:ext>
              </a:extLst>
            </p:cNvPr>
            <p:cNvSpPr/>
            <p:nvPr/>
          </p:nvSpPr>
          <p:spPr>
            <a:xfrm rot="5400000">
              <a:off x="9616261" y="6130639"/>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43A5E"/>
            </a:solidFill>
          </p:spPr>
          <p:txBody>
            <a:bodyPr wrap="none" lIns="45720" tIns="27432" rIns="45720" bIns="27432" rtlCol="0">
              <a:norm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Dark Blue</a:t>
              </a: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R36 G58 B94</a:t>
              </a: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58" name="object 55">
              <a:extLst>
                <a:ext uri="{FF2B5EF4-FFF2-40B4-BE49-F238E27FC236}">
                  <a16:creationId xmlns:a16="http://schemas.microsoft.com/office/drawing/2014/main" id="{1C7434C3-2945-7642-A4D7-504034AF5F7E}"/>
                </a:ext>
              </a:extLst>
            </p:cNvPr>
            <p:cNvSpPr/>
            <p:nvPr/>
          </p:nvSpPr>
          <p:spPr>
            <a:xfrm rot="5400000">
              <a:off x="10601106" y="661271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40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64" name="object 55">
              <a:extLst>
                <a:ext uri="{FF2B5EF4-FFF2-40B4-BE49-F238E27FC236}">
                  <a16:creationId xmlns:a16="http://schemas.microsoft.com/office/drawing/2014/main" id="{73069635-C835-DE45-BA52-F9A3717FD4BC}"/>
                </a:ext>
              </a:extLst>
            </p:cNvPr>
            <p:cNvSpPr/>
            <p:nvPr/>
          </p:nvSpPr>
          <p:spPr>
            <a:xfrm rot="5400000">
              <a:off x="10101343" y="661271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0E6FF"/>
                  </a:solidFill>
                  <a:effectLst/>
                  <a:uLnTx/>
                  <a:uFillTx/>
                  <a:latin typeface="Segoe UI" charset="0"/>
                  <a:ea typeface="Segoe UI" charset="0"/>
                  <a:cs typeface="Segoe UI" charset="0"/>
                </a:rPr>
                <a:t>A</a:t>
              </a: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40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sp>
        <p:nvSpPr>
          <p:cNvPr id="38" name="Primary colors title">
            <a:extLst>
              <a:ext uri="{FF2B5EF4-FFF2-40B4-BE49-F238E27FC236}">
                <a16:creationId xmlns:a16="http://schemas.microsoft.com/office/drawing/2014/main" id="{F7BB1FE4-8B6E-43B4-BB51-6B23ABCBBC3D}"/>
              </a:ext>
              <a:ext uri="{C183D7F6-B498-43B3-948B-1728B52AA6E4}">
                <adec:decorative xmlns:adec="http://schemas.microsoft.com/office/drawing/2017/decorative" val="1"/>
              </a:ext>
            </a:extLst>
          </p:cNvPr>
          <p:cNvSpPr txBox="1"/>
          <p:nvPr userDrawn="1"/>
        </p:nvSpPr>
        <p:spPr>
          <a:xfrm>
            <a:off x="12290671" y="939620"/>
            <a:ext cx="660437" cy="128177"/>
          </a:xfrm>
          <a:prstGeom prst="rect">
            <a:avLst/>
          </a:prstGeom>
          <a:noFill/>
        </p:spPr>
        <p:txBody>
          <a:bodyPr wrap="none" lIns="0" tIns="0" rIns="0" bIns="0" rtlCol="0">
            <a:spAutoFit/>
          </a:bodyPr>
          <a:lstStyle/>
          <a:p>
            <a:pPr algn="l"/>
            <a:r>
              <a:rPr lang="en-US" sz="833" dirty="0">
                <a:solidFill>
                  <a:srgbClr val="505050"/>
                </a:solidFill>
                <a:latin typeface="+mj-lt"/>
              </a:rPr>
              <a:t>Primary blues</a:t>
            </a:r>
          </a:p>
        </p:txBody>
      </p:sp>
      <p:sp>
        <p:nvSpPr>
          <p:cNvPr id="89" name="object 75">
            <a:extLst>
              <a:ext uri="{FF2B5EF4-FFF2-40B4-BE49-F238E27FC236}">
                <a16:creationId xmlns:a16="http://schemas.microsoft.com/office/drawing/2014/main" id="{E7372636-0853-48AD-BBD9-989CCD8E3A55}"/>
              </a:ext>
            </a:extLst>
          </p:cNvPr>
          <p:cNvSpPr/>
          <p:nvPr userDrawn="1"/>
        </p:nvSpPr>
        <p:spPr>
          <a:xfrm>
            <a:off x="12287388" y="2409254"/>
            <a:ext cx="1022311" cy="250413"/>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50E6FF"/>
          </a:solidFill>
        </p:spPr>
        <p:txBody>
          <a:bodyPr wrap="none" lIns="38100" tIns="22860" rIns="38100" bIns="22860" rtlCol="0">
            <a:noAutofit/>
          </a:bodyPr>
          <a:lstStyle/>
          <a:p>
            <a:pPr marL="0" marR="0" lvl="0" indent="0" algn="l" defTabSz="76194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charset="0"/>
                <a:ea typeface="Segoe UI" charset="0"/>
                <a:cs typeface="Segoe UI" charset="0"/>
              </a:rPr>
              <a:t>Light Blue</a:t>
            </a: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R80 G230 B255</a:t>
            </a:r>
          </a:p>
        </p:txBody>
      </p:sp>
      <p:sp>
        <p:nvSpPr>
          <p:cNvPr id="90" name="Primary colors title">
            <a:extLst>
              <a:ext uri="{FF2B5EF4-FFF2-40B4-BE49-F238E27FC236}">
                <a16:creationId xmlns:a16="http://schemas.microsoft.com/office/drawing/2014/main" id="{986CA423-A626-45BC-B619-4C0EA5DD47BA}"/>
              </a:ext>
              <a:ext uri="{C183D7F6-B498-43B3-948B-1728B52AA6E4}">
                <adec:decorative xmlns:adec="http://schemas.microsoft.com/office/drawing/2017/decorative" val="1"/>
              </a:ext>
            </a:extLst>
          </p:cNvPr>
          <p:cNvSpPr txBox="1"/>
          <p:nvPr userDrawn="1"/>
        </p:nvSpPr>
        <p:spPr>
          <a:xfrm>
            <a:off x="12290670" y="2180039"/>
            <a:ext cx="613951" cy="128177"/>
          </a:xfrm>
          <a:prstGeom prst="rect">
            <a:avLst/>
          </a:prstGeom>
          <a:noFill/>
        </p:spPr>
        <p:txBody>
          <a:bodyPr wrap="none" lIns="0" tIns="0" rIns="0" bIns="0" rtlCol="0">
            <a:spAutoFit/>
          </a:bodyPr>
          <a:lstStyle/>
          <a:p>
            <a:pPr algn="l"/>
            <a:r>
              <a:rPr lang="en-US" sz="833" dirty="0">
                <a:solidFill>
                  <a:srgbClr val="505050"/>
                </a:solidFill>
                <a:latin typeface="+mj-lt"/>
              </a:rPr>
              <a:t>Accent blues</a:t>
            </a:r>
          </a:p>
        </p:txBody>
      </p:sp>
      <p:sp>
        <p:nvSpPr>
          <p:cNvPr id="91" name="object 75">
            <a:extLst>
              <a:ext uri="{FF2B5EF4-FFF2-40B4-BE49-F238E27FC236}">
                <a16:creationId xmlns:a16="http://schemas.microsoft.com/office/drawing/2014/main" id="{1EACEB21-A70A-4C30-AF4F-8C5789CD6D03}"/>
              </a:ext>
            </a:extLst>
          </p:cNvPr>
          <p:cNvSpPr/>
          <p:nvPr userDrawn="1"/>
        </p:nvSpPr>
        <p:spPr>
          <a:xfrm>
            <a:off x="12287735" y="2662438"/>
            <a:ext cx="1022311" cy="250413"/>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C59A4"/>
          </a:solidFill>
        </p:spPr>
        <p:txBody>
          <a:bodyPr wrap="none" lIns="38100" tIns="22860" rIns="38100" bIns="22860" rtlCol="0">
            <a:noAutofit/>
          </a:bodyPr>
          <a:lstStyle/>
          <a:p>
            <a:pPr marL="0" marR="0" lvl="0" indent="0" algn="l" defTabSz="76194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chemeClr val="bg1"/>
                </a:solidFill>
                <a:effectLst/>
                <a:uLnTx/>
                <a:uFillTx/>
                <a:latin typeface="Segoe UI" charset="0"/>
                <a:ea typeface="Segoe UI" charset="0"/>
                <a:cs typeface="Segoe UI" charset="0"/>
              </a:rPr>
              <a:t>Sea Blue</a:t>
            </a: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R12 G89 B164</a:t>
            </a:r>
          </a:p>
        </p:txBody>
      </p:sp>
    </p:spTree>
    <p:extLst>
      <p:ext uri="{BB962C8B-B14F-4D97-AF65-F5344CB8AC3E}">
        <p14:creationId xmlns:p14="http://schemas.microsoft.com/office/powerpoint/2010/main" val="2692095630"/>
      </p:ext>
    </p:extLst>
  </p:cSld>
  <p:clrMap bg1="lt1" tx1="dk1" bg2="lt2" tx2="dk2" accent1="accent1" accent2="accent2" accent3="accent3" accent4="accent4" accent5="accent5" accent6="accent6" hlink="hlink" folHlink="folHlink"/>
  <p:sldLayoutIdLst>
    <p:sldLayoutId id="2147484008" r:id="rId1"/>
    <p:sldLayoutId id="2147484009" r:id="rId2"/>
    <p:sldLayoutId id="2147484010" r:id="rId3"/>
    <p:sldLayoutId id="2147484012" r:id="rId4"/>
    <p:sldLayoutId id="2147484013" r:id="rId5"/>
    <p:sldLayoutId id="2147484014" r:id="rId6"/>
    <p:sldLayoutId id="2147484015" r:id="rId7"/>
    <p:sldLayoutId id="2147484016" r:id="rId8"/>
    <p:sldLayoutId id="2147484017" r:id="rId9"/>
  </p:sldLayoutIdLst>
  <p:hf hdr="0" dt="0"/>
  <p:txStyles>
    <p:titleStyle>
      <a:lvl1pPr algn="l" defTabSz="932667" rtl="0" eaLnBrk="1" latinLnBrk="0" hangingPunct="1">
        <a:lnSpc>
          <a:spcPct val="110000"/>
        </a:lnSpc>
        <a:spcBef>
          <a:spcPct val="0"/>
        </a:spcBef>
        <a:spcAft>
          <a:spcPts val="1000"/>
        </a:spcAft>
        <a:buNone/>
        <a:defRPr lang="en-US" sz="160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667" rtl="0" eaLnBrk="1" fontAlgn="auto" latinLnBrk="0" hangingPunct="1">
        <a:lnSpc>
          <a:spcPct val="100000"/>
        </a:lnSpc>
        <a:spcBef>
          <a:spcPts val="0"/>
        </a:spcBef>
        <a:spcAft>
          <a:spcPts val="10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582" marR="0" indent="0" algn="l" defTabSz="932667" rtl="0" eaLnBrk="1" fontAlgn="auto" latinLnBrk="0" hangingPunct="1">
        <a:lnSpc>
          <a:spcPct val="100000"/>
        </a:lnSpc>
        <a:spcBef>
          <a:spcPts val="0"/>
        </a:spcBef>
        <a:spcAft>
          <a:spcPts val="1000"/>
        </a:spcAft>
        <a:buClrTx/>
        <a:buSzPct val="90000"/>
        <a:buFont typeface="Wingdings" panose="05000000000000000000" pitchFamily="2" charset="2"/>
        <a:buNone/>
        <a:tabLst/>
        <a:defRPr sz="1333" kern="1200" spc="0" baseline="0">
          <a:gradFill>
            <a:gsLst>
              <a:gs pos="1250">
                <a:schemeClr val="tx1"/>
              </a:gs>
              <a:gs pos="100000">
                <a:schemeClr val="tx1"/>
              </a:gs>
            </a:gsLst>
            <a:lin ang="5400000" scaled="0"/>
          </a:gradFill>
          <a:latin typeface="+mn-lt"/>
          <a:ea typeface="+mn-ea"/>
          <a:cs typeface="+mn-cs"/>
        </a:defRPr>
      </a:lvl2pPr>
      <a:lvl3pPr marL="457163" marR="0" indent="0" algn="l" defTabSz="932667" rtl="0" eaLnBrk="1" fontAlgn="auto" latinLnBrk="0" hangingPunct="1">
        <a:lnSpc>
          <a:spcPct val="100000"/>
        </a:lnSpc>
        <a:spcBef>
          <a:spcPts val="0"/>
        </a:spcBef>
        <a:spcAft>
          <a:spcPts val="1000"/>
        </a:spcAft>
        <a:buClrTx/>
        <a:buSzPct val="90000"/>
        <a:buFont typeface="Wingdings" panose="05000000000000000000" pitchFamily="2" charset="2"/>
        <a:buNone/>
        <a:tabLst/>
        <a:defRPr sz="1167" kern="1200" spc="0" baseline="0">
          <a:gradFill>
            <a:gsLst>
              <a:gs pos="1250">
                <a:schemeClr val="tx1"/>
              </a:gs>
              <a:gs pos="100000">
                <a:schemeClr val="tx1"/>
              </a:gs>
            </a:gsLst>
            <a:lin ang="5400000" scaled="0"/>
          </a:gradFill>
          <a:latin typeface="+mn-lt"/>
          <a:ea typeface="+mn-ea"/>
          <a:cs typeface="+mn-cs"/>
        </a:defRPr>
      </a:lvl3pPr>
      <a:lvl4pPr marL="842896" marR="0" indent="-180961" algn="l" defTabSz="9326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856" marR="0" indent="-168262" algn="l" defTabSz="9326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69"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7"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3"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5"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5" algn="l" defTabSz="932667" rtl="0" eaLnBrk="1" latinLnBrk="0" hangingPunct="1">
        <a:defRPr sz="1800" kern="1200">
          <a:solidFill>
            <a:schemeClr val="tx1"/>
          </a:solidFill>
          <a:latin typeface="+mn-lt"/>
          <a:ea typeface="+mn-ea"/>
          <a:cs typeface="+mn-cs"/>
        </a:defRPr>
      </a:lvl8pPr>
      <a:lvl9pPr marL="3730671" algn="l" defTabSz="93266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8784">
          <p15:clr>
            <a:srgbClr val="C35EA4"/>
          </p15:clr>
        </p15:guide>
        <p15:guide id="26" orient="horz" pos="4752">
          <p15:clr>
            <a:srgbClr val="C35EA4"/>
          </p15:clr>
        </p15:guide>
        <p15:guide id="29" orient="horz" pos="4962">
          <p15:clr>
            <a:srgbClr val="A4A3A4"/>
          </p15:clr>
        </p15:guide>
        <p15:guide id="31" pos="4608">
          <p15:clr>
            <a:srgbClr val="A4A3A4"/>
          </p15:clr>
        </p15:guide>
        <p15:guide id="32" orient="horz" pos="432">
          <p15:clr>
            <a:srgbClr val="C35EA4"/>
          </p15:clr>
        </p15:guide>
        <p15:guide id="34" orient="horz" pos="2592">
          <p15:clr>
            <a:srgbClr val="5ACBF0"/>
          </p15:clr>
        </p15:guide>
        <p15:guide id="35" orient="horz" pos="2232">
          <p15:clr>
            <a:srgbClr val="A4A3A4"/>
          </p15:clr>
        </p15:guide>
        <p15:guide id="37" orient="horz" pos="1152">
          <p15:clr>
            <a:srgbClr val="5ACBF0"/>
          </p15:clr>
        </p15:guide>
        <p15:guide id="38" orient="horz" pos="1526">
          <p15:clr>
            <a:srgbClr val="5ACBF0"/>
          </p15:clr>
        </p15:guide>
        <p15:guide id="39" orient="horz" pos="1872">
          <p15:clr>
            <a:srgbClr val="A4A3A4"/>
          </p15:clr>
        </p15:guide>
        <p15:guide id="40" orient="horz" pos="792">
          <p15:clr>
            <a:srgbClr val="A4A3A4"/>
          </p15:clr>
        </p15:guide>
        <p15:guide id="41" orient="horz" pos="2952">
          <p15:clr>
            <a:srgbClr val="A4A3A4"/>
          </p15:clr>
        </p15:guide>
        <p15:guide id="42" orient="horz" pos="3312">
          <p15:clr>
            <a:srgbClr val="A4A3A4"/>
          </p15:clr>
        </p15:guide>
        <p15:guide id="43" orient="horz" pos="3672">
          <p15:clr>
            <a:srgbClr val="A4A3A4"/>
          </p15:clr>
        </p15:guide>
        <p15:guide id="44" orient="horz" pos="4032">
          <p15:clr>
            <a:srgbClr val="A4A3A4"/>
          </p15:clr>
        </p15:guide>
        <p15:guide id="45" orient="horz" pos="4392">
          <p15:clr>
            <a:srgbClr val="A4A3A4"/>
          </p15:clr>
        </p15:guide>
        <p15:guide id="46" pos="432">
          <p15:clr>
            <a:srgbClr val="C35EA4"/>
          </p15:clr>
        </p15:guide>
        <p15:guide id="47" pos="3847">
          <p15:clr>
            <a:srgbClr val="A4A3A4"/>
          </p15:clr>
        </p15:guide>
        <p15:guide id="48" pos="3140">
          <p15:clr>
            <a:srgbClr val="A4A3A4"/>
          </p15:clr>
        </p15:guide>
        <p15:guide id="49" pos="2436">
          <p15:clr>
            <a:srgbClr val="5ACBF0"/>
          </p15:clr>
        </p15:guide>
        <p15:guide id="50" pos="1732">
          <p15:clr>
            <a:srgbClr val="A4A3A4"/>
          </p15:clr>
        </p15:guide>
        <p15:guide id="51" pos="1024">
          <p15:clr>
            <a:srgbClr val="A4A3A4"/>
          </p15:clr>
        </p15:guide>
        <p15:guide id="52" pos="1138">
          <p15:clr>
            <a:srgbClr val="A4A3A4"/>
          </p15:clr>
        </p15:guide>
        <p15:guide id="53" pos="1845">
          <p15:clr>
            <a:srgbClr val="A4A3A4"/>
          </p15:clr>
        </p15:guide>
        <p15:guide id="54" pos="2549">
          <p15:clr>
            <a:srgbClr val="5ACBF0"/>
          </p15:clr>
        </p15:guide>
        <p15:guide id="55" pos="3257">
          <p15:clr>
            <a:srgbClr val="A4A3A4"/>
          </p15:clr>
        </p15:guide>
        <p15:guide id="56" pos="3961">
          <p15:clr>
            <a:srgbClr val="A4A3A4"/>
          </p15:clr>
        </p15:guide>
        <p15:guide id="57" pos="4551">
          <p15:clr>
            <a:srgbClr val="5ACBF0"/>
          </p15:clr>
        </p15:guide>
        <p15:guide id="58" pos="4668">
          <p15:clr>
            <a:srgbClr val="5ACBF0"/>
          </p15:clr>
        </p15:guide>
        <p15:guide id="59" pos="5259">
          <p15:clr>
            <a:srgbClr val="A4A3A4"/>
          </p15:clr>
        </p15:guide>
        <p15:guide id="60" pos="5963">
          <p15:clr>
            <a:srgbClr val="A4A3A4"/>
          </p15:clr>
        </p15:guide>
        <p15:guide id="61" pos="6670">
          <p15:clr>
            <a:srgbClr val="5ACBF0"/>
          </p15:clr>
        </p15:guide>
        <p15:guide id="62" pos="7374">
          <p15:clr>
            <a:srgbClr val="A4A3A4"/>
          </p15:clr>
        </p15:guide>
        <p15:guide id="63" pos="8082">
          <p15:clr>
            <a:srgbClr val="A4A3A4"/>
          </p15:clr>
        </p15:guide>
        <p15:guide id="65" pos="6080">
          <p15:clr>
            <a:srgbClr val="A4A3A4"/>
          </p15:clr>
        </p15:guide>
        <p15:guide id="66" pos="6784">
          <p15:clr>
            <a:srgbClr val="5ACBF0"/>
          </p15:clr>
        </p15:guide>
        <p15:guide id="67" pos="7492">
          <p15:clr>
            <a:srgbClr val="A4A3A4"/>
          </p15:clr>
        </p15:guide>
        <p15:guide id="68" pos="8196">
          <p15:clr>
            <a:srgbClr val="A4A3A4"/>
          </p15:clr>
        </p15:guide>
        <p15:guide id="69" pos="5372">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3370" y="473236"/>
            <a:ext cx="11081177" cy="1020602"/>
          </a:xfrm>
          <a:prstGeom prst="rect">
            <a:avLst/>
          </a:prstGeom>
        </p:spPr>
        <p:txBody>
          <a:bodyPr vert="horz" lIns="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563370" y="1620573"/>
            <a:ext cx="11081177" cy="4689743"/>
          </a:xfrm>
          <a:prstGeom prst="rect">
            <a:avLst/>
          </a:prstGeom>
        </p:spPr>
        <p:txBody>
          <a:bodyPr vert="horz" lIns="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038600" y="6492716"/>
            <a:ext cx="4114800" cy="182880"/>
          </a:xfrm>
          <a:prstGeom prst="rect">
            <a:avLst/>
          </a:prstGeom>
        </p:spPr>
        <p:txBody>
          <a:bodyPr vert="horz" lIns="91440" tIns="45720" rIns="91440" bIns="45720" rtlCol="0" anchor="ctr"/>
          <a:lstStyle>
            <a:lvl1pPr algn="ctr">
              <a:defRPr sz="800">
                <a:ln>
                  <a:noFill/>
                </a:ln>
                <a:solidFill>
                  <a:schemeClr val="bg2"/>
                </a:solidFill>
              </a:defRPr>
            </a:lvl1pPr>
          </a:lstStyle>
          <a:p>
            <a:endParaRPr lang="en-IN"/>
          </a:p>
        </p:txBody>
      </p:sp>
      <p:sp>
        <p:nvSpPr>
          <p:cNvPr id="6" name="Slide Number Placeholder 5"/>
          <p:cNvSpPr>
            <a:spLocks noGrp="1"/>
          </p:cNvSpPr>
          <p:nvPr>
            <p:ph type="sldNum" sz="quarter" idx="4"/>
          </p:nvPr>
        </p:nvSpPr>
        <p:spPr>
          <a:xfrm>
            <a:off x="11734143" y="6401594"/>
            <a:ext cx="366667" cy="365125"/>
          </a:xfrm>
          <a:prstGeom prst="rect">
            <a:avLst/>
          </a:prstGeom>
        </p:spPr>
        <p:txBody>
          <a:bodyPr vert="horz" lIns="91440" tIns="45720" rIns="91440" bIns="45720" rtlCol="0" anchor="ctr"/>
          <a:lstStyle>
            <a:lvl1pPr algn="r">
              <a:defRPr sz="800">
                <a:solidFill>
                  <a:schemeClr val="bg2"/>
                </a:solidFill>
                <a:latin typeface="+mn-lt"/>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447349849"/>
      </p:ext>
    </p:extLst>
  </p:cSld>
  <p:clrMap bg1="lt1" tx1="dk1" bg2="lt2" tx2="dk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 id="2147484030" r:id="rId12"/>
    <p:sldLayoutId id="2147484031" r:id="rId13"/>
    <p:sldLayoutId id="2147484032" r:id="rId14"/>
    <p:sldLayoutId id="2147484033" r:id="rId15"/>
    <p:sldLayoutId id="2147484034" r:id="rId16"/>
    <p:sldLayoutId id="2147484035" r:id="rId17"/>
    <p:sldLayoutId id="2147484036" r:id="rId18"/>
    <p:sldLayoutId id="2147484037" r:id="rId19"/>
    <p:sldLayoutId id="2147484038" r:id="rId20"/>
    <p:sldLayoutId id="2147484039" r:id="rId21"/>
    <p:sldLayoutId id="2147484040" r:id="rId22"/>
    <p:sldLayoutId id="2147484041" r:id="rId23"/>
    <p:sldLayoutId id="2147484042" r:id="rId24"/>
    <p:sldLayoutId id="2147484043" r:id="rId25"/>
    <p:sldLayoutId id="2147484044" r:id="rId26"/>
    <p:sldLayoutId id="2147484045" r:id="rId27"/>
    <p:sldLayoutId id="2147484046" r:id="rId28"/>
    <p:sldLayoutId id="2147484047" r:id="rId29"/>
    <p:sldLayoutId id="2147484048" r:id="rId30"/>
    <p:sldLayoutId id="2147484049" r:id="rId31"/>
    <p:sldLayoutId id="2147484050" r:id="rId32"/>
    <p:sldLayoutId id="2147484051" r:id="rId33"/>
    <p:sldLayoutId id="2147484052" r:id="rId34"/>
    <p:sldLayoutId id="2147484053" r:id="rId35"/>
    <p:sldLayoutId id="2147484054" r:id="rId36"/>
    <p:sldLayoutId id="2147484055" r:id="rId37"/>
    <p:sldLayoutId id="2147484056" r:id="rId38"/>
    <p:sldLayoutId id="2147484057" r:id="rId39"/>
    <p:sldLayoutId id="2147484058" r:id="rId40"/>
    <p:sldLayoutId id="2147484059" r:id="rId41"/>
    <p:sldLayoutId id="2147484060" r:id="rId42"/>
    <p:sldLayoutId id="2147484061" r:id="rId43"/>
    <p:sldLayoutId id="2147484062" r:id="rId44"/>
    <p:sldLayoutId id="2147484063" r:id="rId45"/>
    <p:sldLayoutId id="2147484064" r:id="rId46"/>
    <p:sldLayoutId id="2147484065" r:id="rId47"/>
    <p:sldLayoutId id="2147484066" r:id="rId48"/>
    <p:sldLayoutId id="2147484067" r:id="rId49"/>
    <p:sldLayoutId id="2147484068" r:id="rId50"/>
    <p:sldLayoutId id="2147484069" r:id="rId51"/>
    <p:sldLayoutId id="2147484070" r:id="rId52"/>
    <p:sldLayoutId id="2147484071" r:id="rId53"/>
    <p:sldLayoutId id="2147484072" r:id="rId54"/>
    <p:sldLayoutId id="2147484073" r:id="rId55"/>
    <p:sldLayoutId id="2147484074" r:id="rId56"/>
    <p:sldLayoutId id="2147484075" r:id="rId57"/>
    <p:sldLayoutId id="2147484076" r:id="rId58"/>
    <p:sldLayoutId id="2147484077" r:id="rId59"/>
    <p:sldLayoutId id="2147484078" r:id="rId60"/>
    <p:sldLayoutId id="2147484079" r:id="rId61"/>
    <p:sldLayoutId id="2147484081" r:id="rId62"/>
    <p:sldLayoutId id="2147484082" r:id="rId63"/>
    <p:sldLayoutId id="2147484083" r:id="rId64"/>
    <p:sldLayoutId id="2147484084" r:id="rId65"/>
    <p:sldLayoutId id="2147484085" r:id="rId66"/>
    <p:sldLayoutId id="2147484086" r:id="rId6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1903" rtl="0" eaLnBrk="1" latinLnBrk="0" hangingPunct="1">
        <a:lnSpc>
          <a:spcPct val="90000"/>
        </a:lnSpc>
        <a:spcBef>
          <a:spcPct val="0"/>
        </a:spcBef>
        <a:buNone/>
        <a:defRPr sz="3600" kern="1200">
          <a:solidFill>
            <a:schemeClr val="bg2"/>
          </a:solidFill>
          <a:latin typeface="+mj-lt"/>
          <a:ea typeface="+mj-ea"/>
          <a:cs typeface="+mj-cs"/>
        </a:defRPr>
      </a:lvl1pPr>
    </p:titleStyle>
    <p:bodyStyle>
      <a:lvl1pPr marL="227976" indent="-227976" algn="l" defTabSz="911903" rtl="0" eaLnBrk="1" latinLnBrk="0" hangingPunct="1">
        <a:lnSpc>
          <a:spcPct val="90000"/>
        </a:lnSpc>
        <a:spcBef>
          <a:spcPts val="998"/>
        </a:spcBef>
        <a:buFont typeface="Arial" panose="020B0604020202020204" pitchFamily="34" charset="0"/>
        <a:buChar char="•"/>
        <a:defRPr sz="2800" kern="1200">
          <a:solidFill>
            <a:schemeClr val="bg2"/>
          </a:solidFill>
          <a:latin typeface="+mn-lt"/>
          <a:ea typeface="+mn-ea"/>
          <a:cs typeface="+mn-cs"/>
        </a:defRPr>
      </a:lvl1pPr>
      <a:lvl2pPr marL="683927" indent="-227976" algn="l" defTabSz="911903" rtl="0" eaLnBrk="1" latinLnBrk="0" hangingPunct="1">
        <a:lnSpc>
          <a:spcPct val="90000"/>
        </a:lnSpc>
        <a:spcBef>
          <a:spcPts val="499"/>
        </a:spcBef>
        <a:buFont typeface="Arial" panose="020B0604020202020204" pitchFamily="34" charset="0"/>
        <a:buChar char="•"/>
        <a:defRPr sz="2400" kern="1200">
          <a:solidFill>
            <a:schemeClr val="bg2"/>
          </a:solidFill>
          <a:latin typeface="+mn-lt"/>
          <a:ea typeface="+mn-ea"/>
          <a:cs typeface="+mn-cs"/>
        </a:defRPr>
      </a:lvl2pPr>
      <a:lvl3pPr marL="1139879" indent="-227976" algn="l" defTabSz="911903" rtl="0" eaLnBrk="1" latinLnBrk="0" hangingPunct="1">
        <a:lnSpc>
          <a:spcPct val="90000"/>
        </a:lnSpc>
        <a:spcBef>
          <a:spcPts val="499"/>
        </a:spcBef>
        <a:buFont typeface="Arial" panose="020B0604020202020204" pitchFamily="34" charset="0"/>
        <a:buChar char="•"/>
        <a:defRPr sz="2000" kern="1200">
          <a:solidFill>
            <a:schemeClr val="bg2"/>
          </a:solidFill>
          <a:latin typeface="+mn-lt"/>
          <a:ea typeface="+mn-ea"/>
          <a:cs typeface="+mn-cs"/>
        </a:defRPr>
      </a:lvl3pPr>
      <a:lvl4pPr marL="1595829" indent="-227976" algn="l" defTabSz="911903"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4pPr>
      <a:lvl5pPr marL="2051781" indent="-227976" algn="l" defTabSz="911903"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5pPr>
      <a:lvl6pPr marL="2507731" indent="-227976" algn="l" defTabSz="911903"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683" indent="-227976" algn="l" defTabSz="911903"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635" indent="-227976" algn="l" defTabSz="911903"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586" indent="-227976" algn="l" defTabSz="911903"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p:bodyStyle>
    <p:otherStyle>
      <a:defPPr>
        <a:defRPr lang="en-US"/>
      </a:defPPr>
      <a:lvl1pPr marL="0" algn="l" defTabSz="911903" rtl="0" eaLnBrk="1" latinLnBrk="0" hangingPunct="1">
        <a:defRPr sz="1795" kern="1200">
          <a:solidFill>
            <a:schemeClr val="tx1"/>
          </a:solidFill>
          <a:latin typeface="+mn-lt"/>
          <a:ea typeface="+mn-ea"/>
          <a:cs typeface="+mn-cs"/>
        </a:defRPr>
      </a:lvl1pPr>
      <a:lvl2pPr marL="455952" algn="l" defTabSz="911903" rtl="0" eaLnBrk="1" latinLnBrk="0" hangingPunct="1">
        <a:defRPr sz="1795" kern="1200">
          <a:solidFill>
            <a:schemeClr val="tx1"/>
          </a:solidFill>
          <a:latin typeface="+mn-lt"/>
          <a:ea typeface="+mn-ea"/>
          <a:cs typeface="+mn-cs"/>
        </a:defRPr>
      </a:lvl2pPr>
      <a:lvl3pPr marL="911903" algn="l" defTabSz="911903" rtl="0" eaLnBrk="1" latinLnBrk="0" hangingPunct="1">
        <a:defRPr sz="1795" kern="1200">
          <a:solidFill>
            <a:schemeClr val="tx1"/>
          </a:solidFill>
          <a:latin typeface="+mn-lt"/>
          <a:ea typeface="+mn-ea"/>
          <a:cs typeface="+mn-cs"/>
        </a:defRPr>
      </a:lvl3pPr>
      <a:lvl4pPr marL="1367854" algn="l" defTabSz="911903" rtl="0" eaLnBrk="1" latinLnBrk="0" hangingPunct="1">
        <a:defRPr sz="1795" kern="1200">
          <a:solidFill>
            <a:schemeClr val="tx1"/>
          </a:solidFill>
          <a:latin typeface="+mn-lt"/>
          <a:ea typeface="+mn-ea"/>
          <a:cs typeface="+mn-cs"/>
        </a:defRPr>
      </a:lvl4pPr>
      <a:lvl5pPr marL="1823805" algn="l" defTabSz="911903" rtl="0" eaLnBrk="1" latinLnBrk="0" hangingPunct="1">
        <a:defRPr sz="1795" kern="1200">
          <a:solidFill>
            <a:schemeClr val="tx1"/>
          </a:solidFill>
          <a:latin typeface="+mn-lt"/>
          <a:ea typeface="+mn-ea"/>
          <a:cs typeface="+mn-cs"/>
        </a:defRPr>
      </a:lvl5pPr>
      <a:lvl6pPr marL="2279755" algn="l" defTabSz="911903" rtl="0" eaLnBrk="1" latinLnBrk="0" hangingPunct="1">
        <a:defRPr sz="1795" kern="1200">
          <a:solidFill>
            <a:schemeClr val="tx1"/>
          </a:solidFill>
          <a:latin typeface="+mn-lt"/>
          <a:ea typeface="+mn-ea"/>
          <a:cs typeface="+mn-cs"/>
        </a:defRPr>
      </a:lvl6pPr>
      <a:lvl7pPr marL="2735706" algn="l" defTabSz="911903" rtl="0" eaLnBrk="1" latinLnBrk="0" hangingPunct="1">
        <a:defRPr sz="1795" kern="1200">
          <a:solidFill>
            <a:schemeClr val="tx1"/>
          </a:solidFill>
          <a:latin typeface="+mn-lt"/>
          <a:ea typeface="+mn-ea"/>
          <a:cs typeface="+mn-cs"/>
        </a:defRPr>
      </a:lvl7pPr>
      <a:lvl8pPr marL="3191658" algn="l" defTabSz="911903" rtl="0" eaLnBrk="1" latinLnBrk="0" hangingPunct="1">
        <a:defRPr sz="1795" kern="1200">
          <a:solidFill>
            <a:schemeClr val="tx1"/>
          </a:solidFill>
          <a:latin typeface="+mn-lt"/>
          <a:ea typeface="+mn-ea"/>
          <a:cs typeface="+mn-cs"/>
        </a:defRPr>
      </a:lvl8pPr>
      <a:lvl9pPr marL="3647609" algn="l" defTabSz="911903" rtl="0" eaLnBrk="1" latinLnBrk="0" hangingPunct="1">
        <a:defRPr sz="1795"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317">
          <p15:clr>
            <a:srgbClr val="F26B43"/>
          </p15:clr>
        </p15:guide>
        <p15:guide id="3" pos="348">
          <p15:clr>
            <a:srgbClr val="F26B43"/>
          </p15:clr>
        </p15:guide>
        <p15:guide id="13" orient="horz" pos="3975">
          <p15:clr>
            <a:srgbClr val="F26B43"/>
          </p15:clr>
        </p15:guide>
        <p15:guide id="14" orient="horz" pos="348">
          <p15:clr>
            <a:srgbClr val="F26B43"/>
          </p15:clr>
        </p15:guide>
        <p15:guide id="15" orient="horz" pos="833">
          <p15:clr>
            <a:srgbClr val="F26B43"/>
          </p15:clr>
        </p15:guide>
        <p15:guide id="16" orient="horz" pos="94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77034529"/>
      </p:ext>
    </p:extLst>
  </p:cSld>
  <p:clrMap bg1="dk1" tx1="lt1" bg2="dk2" tx2="lt2" accent1="accent1" accent2="accent2" accent3="accent3" accent4="accent4" accent5="accent5" accent6="accent6" hlink="hlink" folHlink="folHlink"/>
  <p:sldLayoutIdLst>
    <p:sldLayoutId id="2147484089" r:id="rId1"/>
    <p:sldLayoutId id="2147484090" r:id="rId2"/>
    <p:sldLayoutId id="2147484091" r:id="rId3"/>
    <p:sldLayoutId id="2147484092" r:id="rId4"/>
    <p:sldLayoutId id="2147484093" r:id="rId5"/>
    <p:sldLayoutId id="2147484094" r:id="rId6"/>
    <p:sldLayoutId id="2147484095" r:id="rId7"/>
    <p:sldLayoutId id="2147484097" r:id="rId8"/>
    <p:sldLayoutId id="2147484098" r:id="rId9"/>
    <p:sldLayoutId id="2147484099" r:id="rId10"/>
    <p:sldLayoutId id="2147484100" r:id="rId1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xml"/><Relationship Id="rId1" Type="http://schemas.openxmlformats.org/officeDocument/2006/relationships/slideLayout" Target="../slideLayouts/slideLayout236.xml"/><Relationship Id="rId4" Type="http://schemas.openxmlformats.org/officeDocument/2006/relationships/image" Target="../media/image67.png"/></Relationships>
</file>

<file path=ppt/slides/_rels/slide1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xml"/><Relationship Id="rId1" Type="http://schemas.openxmlformats.org/officeDocument/2006/relationships/slideLayout" Target="../slideLayouts/slideLayout239.xml"/></Relationships>
</file>

<file path=ppt/slides/_rels/slide11.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png"/><Relationship Id="rId3" Type="http://schemas.openxmlformats.org/officeDocument/2006/relationships/image" Target="../media/image85.png"/><Relationship Id="rId7" Type="http://schemas.openxmlformats.org/officeDocument/2006/relationships/image" Target="../media/image110.png"/><Relationship Id="rId12" Type="http://schemas.openxmlformats.org/officeDocument/2006/relationships/image" Target="../media/image115.png"/><Relationship Id="rId2" Type="http://schemas.openxmlformats.org/officeDocument/2006/relationships/image" Target="../media/image107.jpeg"/><Relationship Id="rId1" Type="http://schemas.openxmlformats.org/officeDocument/2006/relationships/slideLayout" Target="../slideLayouts/slideLayout88.xml"/><Relationship Id="rId6" Type="http://schemas.openxmlformats.org/officeDocument/2006/relationships/image" Target="../media/image66.png"/><Relationship Id="rId11" Type="http://schemas.openxmlformats.org/officeDocument/2006/relationships/image" Target="../media/image114.png"/><Relationship Id="rId5" Type="http://schemas.openxmlformats.org/officeDocument/2006/relationships/image" Target="../media/image109.svg"/><Relationship Id="rId10" Type="http://schemas.openxmlformats.org/officeDocument/2006/relationships/image" Target="../media/image113.svg"/><Relationship Id="rId4" Type="http://schemas.openxmlformats.org/officeDocument/2006/relationships/image" Target="../media/image108.png"/><Relationship Id="rId9" Type="http://schemas.openxmlformats.org/officeDocument/2006/relationships/image" Target="../media/image112.png"/></Relationships>
</file>

<file path=ppt/slides/_rels/slide1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88.xml"/></Relationships>
</file>

<file path=ppt/slides/_rels/slide13.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66.png"/><Relationship Id="rId7" Type="http://schemas.openxmlformats.org/officeDocument/2006/relationships/image" Target="../media/image113.svg"/><Relationship Id="rId2" Type="http://schemas.openxmlformats.org/officeDocument/2006/relationships/image" Target="../media/image85.png"/><Relationship Id="rId1" Type="http://schemas.openxmlformats.org/officeDocument/2006/relationships/slideLayout" Target="../slideLayouts/slideLayout161.xml"/><Relationship Id="rId6" Type="http://schemas.openxmlformats.org/officeDocument/2006/relationships/image" Target="../media/image112.png"/><Relationship Id="rId11" Type="http://schemas.openxmlformats.org/officeDocument/2006/relationships/image" Target="../media/image119.png"/><Relationship Id="rId5" Type="http://schemas.openxmlformats.org/officeDocument/2006/relationships/image" Target="../media/image111.png"/><Relationship Id="rId10" Type="http://schemas.openxmlformats.org/officeDocument/2006/relationships/image" Target="../media/image118.png"/><Relationship Id="rId4" Type="http://schemas.openxmlformats.org/officeDocument/2006/relationships/image" Target="../media/image110.png"/><Relationship Id="rId9" Type="http://schemas.openxmlformats.org/officeDocument/2006/relationships/image" Target="../media/image116.png"/></Relationships>
</file>

<file path=ppt/slides/_rels/slide1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1.xml"/><Relationship Id="rId1" Type="http://schemas.openxmlformats.org/officeDocument/2006/relationships/slideLayout" Target="../slideLayouts/slideLayout239.xml"/></Relationships>
</file>

<file path=ppt/slides/_rels/slide1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2.xml"/><Relationship Id="rId1" Type="http://schemas.openxmlformats.org/officeDocument/2006/relationships/slideLayout" Target="../slideLayouts/slideLayout239.xml"/><Relationship Id="rId4" Type="http://schemas.openxmlformats.org/officeDocument/2006/relationships/hyperlink" Target="https://docs.dapr.io/concepts/components-concept/#built-in-and-pluggable-component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66.png"/><Relationship Id="rId1" Type="http://schemas.openxmlformats.org/officeDocument/2006/relationships/slideLayout" Target="../slideLayouts/slideLayout238.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hyperlink" Target="https://www.flaticon.com/free-icon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66.png"/><Relationship Id="rId1" Type="http://schemas.openxmlformats.org/officeDocument/2006/relationships/slideLayout" Target="../slideLayouts/slideLayout238.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hyperlink" Target="https://www.flaticon.com/free-icon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3.png"/><Relationship Id="rId2" Type="http://schemas.openxmlformats.org/officeDocument/2006/relationships/image" Target="../media/image66.png"/><Relationship Id="rId1" Type="http://schemas.openxmlformats.org/officeDocument/2006/relationships/slideLayout" Target="../slideLayouts/slideLayout238.xml"/><Relationship Id="rId6" Type="http://schemas.openxmlformats.org/officeDocument/2006/relationships/image" Target="../media/image122.png"/><Relationship Id="rId5" Type="http://schemas.openxmlformats.org/officeDocument/2006/relationships/hyperlink" Target="https://www.flaticon.com/free-icons/" TargetMode="External"/><Relationship Id="rId4" Type="http://schemas.openxmlformats.org/officeDocument/2006/relationships/image" Target="../media/image125.svg"/></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hub.docker.com/" TargetMode="External"/><Relationship Id="rId1" Type="http://schemas.openxmlformats.org/officeDocument/2006/relationships/slideLayout" Target="../slideLayouts/slideLayout238.xml"/></Relationships>
</file>

<file path=ppt/slides/_rels/slide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notesSlide" Target="../notesSlides/notesSlide2.xml"/><Relationship Id="rId7" Type="http://schemas.openxmlformats.org/officeDocument/2006/relationships/hyperlink" Target="https://www.youtube.com/@nilesh-gule" TargetMode="External"/><Relationship Id="rId2" Type="http://schemas.openxmlformats.org/officeDocument/2006/relationships/slideLayout" Target="../slideLayouts/slideLayout160.xml"/><Relationship Id="rId1" Type="http://schemas.openxmlformats.org/officeDocument/2006/relationships/tags" Target="../tags/tag2.xml"/><Relationship Id="rId6" Type="http://schemas.openxmlformats.org/officeDocument/2006/relationships/hyperlink" Target="https://www.linkedin.com/in/nileshgule" TargetMode="External"/><Relationship Id="rId11" Type="http://schemas.openxmlformats.org/officeDocument/2006/relationships/image" Target="../media/image71.png"/><Relationship Id="rId5" Type="http://schemas.openxmlformats.org/officeDocument/2006/relationships/hyperlink" Target="https://github.com/NileshGule" TargetMode="External"/><Relationship Id="rId10" Type="http://schemas.openxmlformats.org/officeDocument/2006/relationships/image" Target="../media/image70.png"/><Relationship Id="rId4" Type="http://schemas.openxmlformats.org/officeDocument/2006/relationships/hyperlink" Target="https://www.handsonarchitect.com/" TargetMode="External"/><Relationship Id="rId9" Type="http://schemas.openxmlformats.org/officeDocument/2006/relationships/image" Target="../media/image69.png"/></Relationships>
</file>

<file path=ppt/slides/_rels/slide2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xml"/><Relationship Id="rId1" Type="http://schemas.openxmlformats.org/officeDocument/2006/relationships/slideLayout" Target="../slideLayouts/slideLayout239.xml"/><Relationship Id="rId4" Type="http://schemas.openxmlformats.org/officeDocument/2006/relationships/image" Target="../media/image127.png"/></Relationships>
</file>

<file path=ppt/slides/_rels/slide21.xml.rels><?xml version="1.0" encoding="UTF-8" standalone="yes"?>
<Relationships xmlns="http://schemas.openxmlformats.org/package/2006/relationships"><Relationship Id="rId8" Type="http://schemas.openxmlformats.org/officeDocument/2006/relationships/hyperlink" Target="https://docs.dapr.io/getting-started/install-dapr-selfhost/" TargetMode="External"/><Relationship Id="rId3" Type="http://schemas.openxmlformats.org/officeDocument/2006/relationships/hyperlink" Target="https://www.youtube.com/@nilesh-gule" TargetMode="External"/><Relationship Id="rId7" Type="http://schemas.openxmlformats.org/officeDocument/2006/relationships/hyperlink" Target="https://docs.dapr.io/operations/hosting/kubernetes/kubernetes-overview/" TargetMode="External"/><Relationship Id="rId12" Type="http://schemas.openxmlformats.org/officeDocument/2006/relationships/image" Target="../media/image129.png"/><Relationship Id="rId2" Type="http://schemas.openxmlformats.org/officeDocument/2006/relationships/notesSlide" Target="../notesSlides/notesSlide14.xml"/><Relationship Id="rId1" Type="http://schemas.openxmlformats.org/officeDocument/2006/relationships/slideLayout" Target="../slideLayouts/slideLayout108.xml"/><Relationship Id="rId6" Type="http://schemas.openxmlformats.org/officeDocument/2006/relationships/hyperlink" Target="https://docs.dapr.io/developing-applications/building-blocks/secrets/" TargetMode="External"/><Relationship Id="rId11" Type="http://schemas.openxmlformats.org/officeDocument/2006/relationships/hyperlink" Target="https://youtu.be/w2fSyT37m4o" TargetMode="External"/><Relationship Id="rId5" Type="http://schemas.openxmlformats.org/officeDocument/2006/relationships/hyperlink" Target="https://docs.dapr.io/developing-applications/building-blocks/pubsub/pubsub-overview/" TargetMode="External"/><Relationship Id="rId10" Type="http://schemas.openxmlformats.org/officeDocument/2006/relationships/image" Target="../media/image128.png"/><Relationship Id="rId4" Type="http://schemas.openxmlformats.org/officeDocument/2006/relationships/hyperlink" Target="https://dapr.io/" TargetMode="External"/><Relationship Id="rId9" Type="http://schemas.openxmlformats.org/officeDocument/2006/relationships/hyperlink" Target="https://docs.dapr.io/getting-started/quickstarts/"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hyperlink" Target="https://github.com/NileshGule/cloud-native-ninja" TargetMode="External"/><Relationship Id="rId7" Type="http://schemas.openxmlformats.org/officeDocument/2006/relationships/image" Target="../media/image132.png"/><Relationship Id="rId2" Type="http://schemas.openxmlformats.org/officeDocument/2006/relationships/notesSlide" Target="../notesSlides/notesSlide15.xml"/><Relationship Id="rId1" Type="http://schemas.openxmlformats.org/officeDocument/2006/relationships/slideLayout" Target="../slideLayouts/slideLayout238.xml"/><Relationship Id="rId6" Type="http://schemas.openxmlformats.org/officeDocument/2006/relationships/image" Target="../media/image131.svg"/><Relationship Id="rId11" Type="http://schemas.openxmlformats.org/officeDocument/2006/relationships/hyperlink" Target="https://github.com/NileshGule/pd-tech-fest-2019" TargetMode="External"/><Relationship Id="rId5" Type="http://schemas.openxmlformats.org/officeDocument/2006/relationships/image" Target="../media/image130.png"/><Relationship Id="rId10" Type="http://schemas.openxmlformats.org/officeDocument/2006/relationships/hyperlink" Target="https://github.com/NileshGule/techtalks-azure-container-apps-demo" TargetMode="External"/><Relationship Id="rId4" Type="http://schemas.openxmlformats.org/officeDocument/2006/relationships/hyperlink" Target="https://www.slideshare.net/nileshgule/" TargetMode="External"/><Relationship Id="rId9" Type="http://schemas.openxmlformats.org/officeDocument/2006/relationships/hyperlink" Target="https://speakerdeck.com/nileshgule/"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70.png"/><Relationship Id="rId3" Type="http://schemas.openxmlformats.org/officeDocument/2006/relationships/image" Target="../media/image68.png"/><Relationship Id="rId7" Type="http://schemas.openxmlformats.org/officeDocument/2006/relationships/image" Target="../media/image135.png"/><Relationship Id="rId12" Type="http://schemas.openxmlformats.org/officeDocument/2006/relationships/hyperlink" Target="https://www.youtube.com/@nilesh-gule" TargetMode="External"/><Relationship Id="rId2" Type="http://schemas.openxmlformats.org/officeDocument/2006/relationships/notesSlide" Target="../notesSlides/notesSlide16.xml"/><Relationship Id="rId1" Type="http://schemas.openxmlformats.org/officeDocument/2006/relationships/slideLayout" Target="../slideLayouts/slideLayout169.xml"/><Relationship Id="rId6" Type="http://schemas.openxmlformats.org/officeDocument/2006/relationships/image" Target="../media/image38.png"/><Relationship Id="rId11" Type="http://schemas.openxmlformats.org/officeDocument/2006/relationships/hyperlink" Target="http://www.handsonarchitect.com/" TargetMode="External"/><Relationship Id="rId5" Type="http://schemas.openxmlformats.org/officeDocument/2006/relationships/image" Target="../media/image134.png"/><Relationship Id="rId10" Type="http://schemas.openxmlformats.org/officeDocument/2006/relationships/image" Target="../media/image138.png"/><Relationship Id="rId4" Type="http://schemas.openxmlformats.org/officeDocument/2006/relationships/image" Target="../media/image71.png"/><Relationship Id="rId9" Type="http://schemas.openxmlformats.org/officeDocument/2006/relationships/image" Target="../media/image137.svg"/><Relationship Id="rId14" Type="http://schemas.openxmlformats.org/officeDocument/2006/relationships/image" Target="../media/image13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7.xml"/><Relationship Id="rId1" Type="http://schemas.openxmlformats.org/officeDocument/2006/relationships/tags" Target="../tags/tag4.xml"/></Relationships>
</file>

<file path=ppt/slides/_rels/slide3.xml.rels><?xml version="1.0" encoding="UTF-8" standalone="yes"?>
<Relationships xmlns="http://schemas.openxmlformats.org/package/2006/relationships"><Relationship Id="rId8" Type="http://schemas.openxmlformats.org/officeDocument/2006/relationships/image" Target="../media/image76.jpeg"/><Relationship Id="rId13" Type="http://schemas.openxmlformats.org/officeDocument/2006/relationships/image" Target="../media/image81.jpeg"/><Relationship Id="rId3" Type="http://schemas.openxmlformats.org/officeDocument/2006/relationships/notesSlide" Target="../notesSlides/notesSlide3.xml"/><Relationship Id="rId7" Type="http://schemas.openxmlformats.org/officeDocument/2006/relationships/image" Target="../media/image75.jpeg"/><Relationship Id="rId12" Type="http://schemas.openxmlformats.org/officeDocument/2006/relationships/image" Target="../media/image80.jpeg"/><Relationship Id="rId2" Type="http://schemas.openxmlformats.org/officeDocument/2006/relationships/slideLayout" Target="../slideLayouts/slideLayout47.xml"/><Relationship Id="rId1" Type="http://schemas.openxmlformats.org/officeDocument/2006/relationships/tags" Target="../tags/tag3.xml"/><Relationship Id="rId6" Type="http://schemas.openxmlformats.org/officeDocument/2006/relationships/image" Target="../media/image74.jpeg"/><Relationship Id="rId11" Type="http://schemas.openxmlformats.org/officeDocument/2006/relationships/image" Target="../media/image79.jpeg"/><Relationship Id="rId5" Type="http://schemas.openxmlformats.org/officeDocument/2006/relationships/image" Target="../media/image73.jpeg"/><Relationship Id="rId10" Type="http://schemas.openxmlformats.org/officeDocument/2006/relationships/image" Target="../media/image78.jpeg"/><Relationship Id="rId4" Type="http://schemas.openxmlformats.org/officeDocument/2006/relationships/image" Target="../media/image72.jpeg"/><Relationship Id="rId9" Type="http://schemas.openxmlformats.org/officeDocument/2006/relationships/image" Target="../media/image77.jpeg"/><Relationship Id="rId14" Type="http://schemas.openxmlformats.org/officeDocument/2006/relationships/image" Target="../media/image82.jpeg"/></Relationships>
</file>

<file path=ppt/slides/_rels/slide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xml"/><Relationship Id="rId1" Type="http://schemas.openxmlformats.org/officeDocument/2006/relationships/slideLayout" Target="../slideLayouts/slideLayout210.xml"/></Relationships>
</file>

<file path=ppt/slides/_rels/slide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xml"/><Relationship Id="rId1" Type="http://schemas.openxmlformats.org/officeDocument/2006/relationships/slideLayout" Target="../slideLayouts/slideLayout239.xml"/></Relationships>
</file>

<file path=ppt/slides/_rels/slide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xml"/><Relationship Id="rId1" Type="http://schemas.openxmlformats.org/officeDocument/2006/relationships/slideLayout" Target="../slideLayouts/slideLayout256.xml"/><Relationship Id="rId5" Type="http://schemas.openxmlformats.org/officeDocument/2006/relationships/image" Target="../media/image87.png"/><Relationship Id="rId4" Type="http://schemas.openxmlformats.org/officeDocument/2006/relationships/image" Target="../media/image86.png"/></Relationships>
</file>

<file path=ppt/slides/_rels/slide7.xml.rels><?xml version="1.0" encoding="UTF-8" standalone="yes"?>
<Relationships xmlns="http://schemas.openxmlformats.org/package/2006/relationships"><Relationship Id="rId8" Type="http://schemas.openxmlformats.org/officeDocument/2006/relationships/image" Target="../media/image93.svg"/><Relationship Id="rId13" Type="http://schemas.openxmlformats.org/officeDocument/2006/relationships/image" Target="../media/image98.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svg"/><Relationship Id="rId2" Type="http://schemas.openxmlformats.org/officeDocument/2006/relationships/notesSlide" Target="../notesSlides/notesSlide7.xml"/><Relationship Id="rId1" Type="http://schemas.openxmlformats.org/officeDocument/2006/relationships/slideLayout" Target="../slideLayouts/slideLayout239.xml"/><Relationship Id="rId6" Type="http://schemas.openxmlformats.org/officeDocument/2006/relationships/image" Target="../media/image91.sv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svg"/><Relationship Id="rId4" Type="http://schemas.openxmlformats.org/officeDocument/2006/relationships/image" Target="../media/image89.svg"/><Relationship Id="rId9" Type="http://schemas.openxmlformats.org/officeDocument/2006/relationships/image" Target="../media/image94.png"/><Relationship Id="rId14" Type="http://schemas.openxmlformats.org/officeDocument/2006/relationships/image" Target="../media/image99.svg"/></Relationships>
</file>

<file path=ppt/slides/_rels/slide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xml"/><Relationship Id="rId1" Type="http://schemas.openxmlformats.org/officeDocument/2006/relationships/slideLayout" Target="../slideLayouts/slideLayout239.xml"/></Relationships>
</file>

<file path=ppt/slides/_rels/slide9.xml.rels><?xml version="1.0" encoding="UTF-8" standalone="yes"?>
<Relationships xmlns="http://schemas.openxmlformats.org/package/2006/relationships"><Relationship Id="rId8" Type="http://schemas.openxmlformats.org/officeDocument/2006/relationships/image" Target="../media/image104.svg"/><Relationship Id="rId3" Type="http://schemas.openxmlformats.org/officeDocument/2006/relationships/image" Target="../media/image101.png"/><Relationship Id="rId7" Type="http://schemas.openxmlformats.org/officeDocument/2006/relationships/image" Target="../media/image103.png"/><Relationship Id="rId2" Type="http://schemas.openxmlformats.org/officeDocument/2006/relationships/notesSlide" Target="../notesSlides/notesSlide9.xml"/><Relationship Id="rId1" Type="http://schemas.openxmlformats.org/officeDocument/2006/relationships/slideLayout" Target="../slideLayouts/slideLayout256.xml"/><Relationship Id="rId6" Type="http://schemas.openxmlformats.org/officeDocument/2006/relationships/image" Target="../media/image102.png"/><Relationship Id="rId11" Type="http://schemas.openxmlformats.org/officeDocument/2006/relationships/image" Target="../media/image66.png"/><Relationship Id="rId5" Type="http://schemas.openxmlformats.org/officeDocument/2006/relationships/image" Target="../media/image86.png"/><Relationship Id="rId10" Type="http://schemas.openxmlformats.org/officeDocument/2006/relationships/image" Target="../media/image105.png"/><Relationship Id="rId4" Type="http://schemas.openxmlformats.org/officeDocument/2006/relationships/image" Target="../media/image85.png"/><Relationship Id="rId9" Type="http://schemas.openxmlformats.org/officeDocument/2006/relationships/image" Target="../media/image8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8" name="Rectangle 77">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AFFC87AC-C919-4FE5-BAC3-39509E001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35" y="-1500"/>
            <a:ext cx="8119933" cy="6858001"/>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7D0659F6-0853-468D-B1B2-44FDBE98B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72" y="-3000"/>
            <a:ext cx="12201265" cy="6859501"/>
          </a:xfrm>
          <a:prstGeom prst="rect">
            <a:avLst/>
          </a:prstGeom>
          <a:gradFill>
            <a:gsLst>
              <a:gs pos="0">
                <a:srgbClr val="000000">
                  <a:alpha val="71765"/>
                </a:srgbClr>
              </a:gs>
              <a:gs pos="100000">
                <a:schemeClr val="accent1">
                  <a:alpha val="24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0"/>
            <a:ext cx="11718098" cy="6858000"/>
          </a:xfrm>
          <a:prstGeom prst="rect">
            <a:avLst/>
          </a:prstGeom>
          <a:gradFill>
            <a:gsLst>
              <a:gs pos="19000">
                <a:srgbClr val="000000">
                  <a:alpha val="62000"/>
                </a:srgbClr>
              </a:gs>
              <a:gs pos="100000">
                <a:schemeClr val="accent1">
                  <a:lumMod val="75000"/>
                  <a:alpha val="44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18D3922C-C117-484D-B0E3-DB9CCC2ACE09}"/>
              </a:ext>
            </a:extLst>
          </p:cNvPr>
          <p:cNvSpPr>
            <a:spLocks noGrp="1"/>
          </p:cNvSpPr>
          <p:nvPr>
            <p:ph type="title"/>
          </p:nvPr>
        </p:nvSpPr>
        <p:spPr>
          <a:xfrm>
            <a:off x="1135559" y="1752939"/>
            <a:ext cx="9932691" cy="2383475"/>
          </a:xfrm>
        </p:spPr>
        <p:txBody>
          <a:bodyPr vert="horz" lIns="91440" tIns="45720" rIns="91440" bIns="45720" rtlCol="0" anchor="b">
            <a:noAutofit/>
          </a:bodyPr>
          <a:lstStyle/>
          <a:p>
            <a:pPr algn="ctr" defTabSz="914400"/>
            <a:r>
              <a:rPr lang="en-US" sz="4400" dirty="0">
                <a:solidFill>
                  <a:srgbClr val="FFFFFF"/>
                </a:solidFill>
                <a:cs typeface="+mj-cs"/>
              </a:rPr>
              <a:t>Portable </a:t>
            </a:r>
            <a:br>
              <a:rPr lang="en-US" sz="4400" dirty="0">
                <a:solidFill>
                  <a:srgbClr val="FFFFFF"/>
                </a:solidFill>
                <a:cs typeface="+mj-cs"/>
              </a:rPr>
            </a:br>
            <a:r>
              <a:rPr lang="en-US" sz="4400" dirty="0">
                <a:solidFill>
                  <a:srgbClr val="FFFFFF"/>
                </a:solidFill>
                <a:cs typeface="+mj-cs"/>
              </a:rPr>
              <a:t>Multi-cloud Apps</a:t>
            </a:r>
            <a:br>
              <a:rPr lang="en-US" sz="4400" dirty="0">
                <a:solidFill>
                  <a:srgbClr val="FFFFFF"/>
                </a:solidFill>
                <a:cs typeface="+mj-cs"/>
              </a:rPr>
            </a:br>
            <a:r>
              <a:rPr lang="en-US" sz="4400" dirty="0">
                <a:solidFill>
                  <a:srgbClr val="FFFFFF"/>
                </a:solidFill>
                <a:cs typeface="+mj-cs"/>
              </a:rPr>
              <a:t>with </a:t>
            </a:r>
            <a:br>
              <a:rPr lang="en-US" sz="4400" dirty="0">
                <a:solidFill>
                  <a:srgbClr val="FFFFFF"/>
                </a:solidFill>
                <a:cs typeface="+mj-cs"/>
              </a:rPr>
            </a:br>
            <a:r>
              <a:rPr lang="en-US" sz="8000" dirty="0" err="1">
                <a:solidFill>
                  <a:srgbClr val="FFFFFF"/>
                </a:solidFill>
                <a:cs typeface="+mj-cs"/>
              </a:rPr>
              <a:t>Dapr</a:t>
            </a:r>
            <a:endParaRPr lang="en-US" sz="8000" dirty="0">
              <a:solidFill>
                <a:srgbClr val="FFFFFF"/>
              </a:solidFill>
              <a:cs typeface="+mj-cs"/>
            </a:endParaRPr>
          </a:p>
        </p:txBody>
      </p:sp>
      <p:sp>
        <p:nvSpPr>
          <p:cNvPr id="82" name="Rectangle 81">
            <a:extLst>
              <a:ext uri="{FF2B5EF4-FFF2-40B4-BE49-F238E27FC236}">
                <a16:creationId xmlns:a16="http://schemas.microsoft.com/office/drawing/2014/main" id="{977ACDD7-882D-4B81-A213-84C82B96B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2888341"/>
            <a:ext cx="12203819" cy="3968158"/>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CAA71C7B-98B6-42E0-A242-714EA7241468}"/>
              </a:ext>
            </a:extLst>
          </p:cNvPr>
          <p:cNvSpPr>
            <a:spLocks noGrp="1"/>
          </p:cNvSpPr>
          <p:nvPr>
            <p:ph type="body" sz="quarter" idx="12"/>
          </p:nvPr>
        </p:nvSpPr>
        <p:spPr>
          <a:xfrm>
            <a:off x="1127570" y="5791201"/>
            <a:ext cx="9932690" cy="508000"/>
          </a:xfrm>
        </p:spPr>
        <p:txBody>
          <a:bodyPr vert="horz" lIns="91440" tIns="45720" rIns="91440" bIns="45720" rtlCol="0" anchor="t">
            <a:normAutofit/>
          </a:bodyPr>
          <a:lstStyle/>
          <a:p>
            <a:pPr algn="ctr" defTabSz="914400">
              <a:spcBef>
                <a:spcPts val="1000"/>
              </a:spcBef>
            </a:pPr>
            <a:r>
              <a:rPr lang="en-US" sz="2400" dirty="0">
                <a:solidFill>
                  <a:srgbClr val="FFFFFF"/>
                </a:solidFill>
                <a:cs typeface="+mn-cs"/>
              </a:rPr>
              <a:t>Nilesh Gule @nileshgule</a:t>
            </a:r>
          </a:p>
        </p:txBody>
      </p:sp>
      <p:pic>
        <p:nvPicPr>
          <p:cNvPr id="2" name="Picture 6" descr="Dapr - Distributed Application Runtime">
            <a:extLst>
              <a:ext uri="{FF2B5EF4-FFF2-40B4-BE49-F238E27FC236}">
                <a16:creationId xmlns:a16="http://schemas.microsoft.com/office/drawing/2014/main" id="{F6332AAE-D5BA-EEA3-6DEC-BE524DB6938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0916" y="1871776"/>
            <a:ext cx="2928127" cy="21458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zure Cloud Topics">
            <a:extLst>
              <a:ext uri="{FF2B5EF4-FFF2-40B4-BE49-F238E27FC236}">
                <a16:creationId xmlns:a16="http://schemas.microsoft.com/office/drawing/2014/main" id="{72644F80-9875-B6A1-AC45-DDA7B1750E0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051944" y="2050092"/>
            <a:ext cx="2975109" cy="1673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142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25D147-16FB-46ED-AC58-3ECC18A77A69}"/>
              </a:ext>
            </a:extLst>
          </p:cNvPr>
          <p:cNvSpPr>
            <a:spLocks noGrp="1"/>
          </p:cNvSpPr>
          <p:nvPr>
            <p:ph type="title"/>
          </p:nvPr>
        </p:nvSpPr>
        <p:spPr>
          <a:xfrm>
            <a:off x="588263" y="457200"/>
            <a:ext cx="11018520" cy="553998"/>
          </a:xfrm>
        </p:spPr>
        <p:txBody>
          <a:bodyPr/>
          <a:lstStyle/>
          <a:p>
            <a:pPr algn="ctr"/>
            <a:r>
              <a:rPr lang="en-US" dirty="0"/>
              <a:t>Dapr local development</a:t>
            </a:r>
          </a:p>
        </p:txBody>
      </p:sp>
      <p:pic>
        <p:nvPicPr>
          <p:cNvPr id="4098" name="Picture 2" descr="Architecture diagram of Dapr in self-hosted mode">
            <a:extLst>
              <a:ext uri="{FF2B5EF4-FFF2-40B4-BE49-F238E27FC236}">
                <a16:creationId xmlns:a16="http://schemas.microsoft.com/office/drawing/2014/main" id="{7B3A097E-6616-A5BA-46F0-91E87B86F7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2769" y="1159249"/>
            <a:ext cx="9342101" cy="5241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52310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Azure Container Apps | Microsoft Azure">
            <a:extLst>
              <a:ext uri="{FF2B5EF4-FFF2-40B4-BE49-F238E27FC236}">
                <a16:creationId xmlns:a16="http://schemas.microsoft.com/office/drawing/2014/main" id="{29A119E0-19E8-B44D-4B1F-96B209C8CF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9344" y="2169981"/>
            <a:ext cx="488327" cy="4883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AE2F428-9BEB-96E1-A393-30DB0332BD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8184" y="2755509"/>
            <a:ext cx="797432" cy="239230"/>
          </a:xfrm>
          <a:prstGeom prst="rect">
            <a:avLst/>
          </a:prstGeom>
        </p:spPr>
      </p:pic>
      <p:sp>
        <p:nvSpPr>
          <p:cNvPr id="19" name="Rectangle 18">
            <a:extLst>
              <a:ext uri="{FF2B5EF4-FFF2-40B4-BE49-F238E27FC236}">
                <a16:creationId xmlns:a16="http://schemas.microsoft.com/office/drawing/2014/main" id="{C886A85B-3907-1BD0-DF03-FBA4085FC7CA}"/>
              </a:ext>
            </a:extLst>
          </p:cNvPr>
          <p:cNvSpPr/>
          <p:nvPr/>
        </p:nvSpPr>
        <p:spPr bwMode="auto">
          <a:xfrm>
            <a:off x="3812263" y="1590195"/>
            <a:ext cx="2447499" cy="1548778"/>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SG" sz="1600" dirty="0" err="1">
                <a:gradFill>
                  <a:gsLst>
                    <a:gs pos="0">
                      <a:srgbClr val="FFFFFF"/>
                    </a:gs>
                    <a:gs pos="100000">
                      <a:srgbClr val="FFFFFF"/>
                    </a:gs>
                  </a:gsLst>
                  <a:lin ang="5400000" scaled="0"/>
                </a:gradFill>
                <a:ea typeface="Segoe UI" pitchFamily="34" charset="0"/>
                <a:cs typeface="Segoe UI" pitchFamily="34" charset="0"/>
              </a:rPr>
              <a:t>Techtalks</a:t>
            </a:r>
            <a:r>
              <a:rPr lang="en-SG" sz="1600" dirty="0">
                <a:gradFill>
                  <a:gsLst>
                    <a:gs pos="0">
                      <a:srgbClr val="FFFFFF"/>
                    </a:gs>
                    <a:gs pos="100000">
                      <a:srgbClr val="FFFFFF"/>
                    </a:gs>
                  </a:gsLst>
                  <a:lin ang="5400000" scaled="0"/>
                </a:gradFill>
                <a:ea typeface="Segoe UI" pitchFamily="34" charset="0"/>
                <a:cs typeface="Segoe UI" pitchFamily="34" charset="0"/>
              </a:rPr>
              <a:t>-producer</a:t>
            </a:r>
          </a:p>
        </p:txBody>
      </p:sp>
      <p:sp>
        <p:nvSpPr>
          <p:cNvPr id="20" name="Rectangle 19">
            <a:extLst>
              <a:ext uri="{FF2B5EF4-FFF2-40B4-BE49-F238E27FC236}">
                <a16:creationId xmlns:a16="http://schemas.microsoft.com/office/drawing/2014/main" id="{14368184-E1AF-5D51-0C94-A6B948317165}"/>
              </a:ext>
            </a:extLst>
          </p:cNvPr>
          <p:cNvSpPr/>
          <p:nvPr/>
        </p:nvSpPr>
        <p:spPr bwMode="auto">
          <a:xfrm>
            <a:off x="3812262" y="3838421"/>
            <a:ext cx="2447499" cy="1548778"/>
          </a:xfrm>
          <a:prstGeom prst="rect">
            <a:avLst/>
          </a:prstGeom>
          <a:solidFill>
            <a:srgbClr val="0C59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SG" sz="1600" dirty="0">
              <a:gradFill>
                <a:gsLst>
                  <a:gs pos="0">
                    <a:srgbClr val="FFFFFF"/>
                  </a:gs>
                  <a:gs pos="100000">
                    <a:srgbClr val="FFFFFF"/>
                  </a:gs>
                </a:gsLst>
                <a:lin ang="5400000" scaled="0"/>
              </a:gradFill>
              <a:ea typeface="Segoe UI" pitchFamily="34" charset="0"/>
              <a:cs typeface="Segoe UI" pitchFamily="34" charset="0"/>
            </a:endParaRPr>
          </a:p>
        </p:txBody>
      </p:sp>
      <p:pic>
        <p:nvPicPr>
          <p:cNvPr id="22" name="Graphic 21" descr="Monitor outline">
            <a:extLst>
              <a:ext uri="{FF2B5EF4-FFF2-40B4-BE49-F238E27FC236}">
                <a16:creationId xmlns:a16="http://schemas.microsoft.com/office/drawing/2014/main" id="{8E06F51C-AA06-BB2F-24CC-5584CFA42F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49700" y="2866019"/>
            <a:ext cx="914400" cy="914400"/>
          </a:xfrm>
          <a:prstGeom prst="rect">
            <a:avLst/>
          </a:prstGeom>
        </p:spPr>
      </p:pic>
      <p:pic>
        <p:nvPicPr>
          <p:cNvPr id="23" name="Picture 8" descr="Azure Container Apps | Microsoft Azure">
            <a:extLst>
              <a:ext uri="{FF2B5EF4-FFF2-40B4-BE49-F238E27FC236}">
                <a16:creationId xmlns:a16="http://schemas.microsoft.com/office/drawing/2014/main" id="{FECBE66E-8C65-5BAB-A2FA-2FD11AA095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0839" y="4368646"/>
            <a:ext cx="488327" cy="48832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Dapr - Distributed Application Runtime">
            <a:extLst>
              <a:ext uri="{FF2B5EF4-FFF2-40B4-BE49-F238E27FC236}">
                <a16:creationId xmlns:a16="http://schemas.microsoft.com/office/drawing/2014/main" id="{7A250C59-1839-E909-0A4E-94D05525B9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65482" y="2994739"/>
            <a:ext cx="914400" cy="670094"/>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Connector: Elbow 25">
            <a:extLst>
              <a:ext uri="{FF2B5EF4-FFF2-40B4-BE49-F238E27FC236}">
                <a16:creationId xmlns:a16="http://schemas.microsoft.com/office/drawing/2014/main" id="{2659FBF2-61D7-9E1E-B526-FC028AD138FD}"/>
              </a:ext>
            </a:extLst>
          </p:cNvPr>
          <p:cNvCxnSpPr>
            <a:stCxn id="19" idx="3"/>
            <a:endCxn id="24" idx="0"/>
          </p:cNvCxnSpPr>
          <p:nvPr/>
        </p:nvCxnSpPr>
        <p:spPr>
          <a:xfrm>
            <a:off x="6259762" y="2364584"/>
            <a:ext cx="1862920" cy="630155"/>
          </a:xfrm>
          <a:prstGeom prst="bentConnector2">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17281F7B-4201-113B-4E5D-A9B35921E96C}"/>
              </a:ext>
            </a:extLst>
          </p:cNvPr>
          <p:cNvCxnSpPr>
            <a:cxnSpLocks/>
            <a:stCxn id="20" idx="3"/>
            <a:endCxn id="24" idx="2"/>
          </p:cNvCxnSpPr>
          <p:nvPr/>
        </p:nvCxnSpPr>
        <p:spPr>
          <a:xfrm flipV="1">
            <a:off x="6259761" y="3664833"/>
            <a:ext cx="1862921" cy="947977"/>
          </a:xfrm>
          <a:prstGeom prst="bentConnector2">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BC1CCB68-A4F6-FEBA-895D-21790D53F659}"/>
              </a:ext>
            </a:extLst>
          </p:cNvPr>
          <p:cNvCxnSpPr>
            <a:cxnSpLocks/>
            <a:stCxn id="24" idx="3"/>
            <a:endCxn id="22" idx="1"/>
          </p:cNvCxnSpPr>
          <p:nvPr/>
        </p:nvCxnSpPr>
        <p:spPr>
          <a:xfrm flipV="1">
            <a:off x="8579882" y="3323219"/>
            <a:ext cx="1969818" cy="6567"/>
          </a:xfrm>
          <a:prstGeom prst="bentConnector3">
            <a:avLst>
              <a:gd name="adj1" fmla="val 50000"/>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36FC887E-127A-BB35-02D0-686684A9CA94}"/>
              </a:ext>
            </a:extLst>
          </p:cNvPr>
          <p:cNvSpPr/>
          <p:nvPr/>
        </p:nvSpPr>
        <p:spPr bwMode="auto">
          <a:xfrm>
            <a:off x="2712856" y="1261848"/>
            <a:ext cx="6290117" cy="4588479"/>
          </a:xfrm>
          <a:custGeom>
            <a:avLst/>
            <a:gdLst>
              <a:gd name="connsiteX0" fmla="*/ 0 w 6290117"/>
              <a:gd name="connsiteY0" fmla="*/ 0 h 4588479"/>
              <a:gd name="connsiteX1" fmla="*/ 6290117 w 6290117"/>
              <a:gd name="connsiteY1" fmla="*/ 0 h 4588479"/>
              <a:gd name="connsiteX2" fmla="*/ 6290117 w 6290117"/>
              <a:gd name="connsiteY2" fmla="*/ 4588479 h 4588479"/>
              <a:gd name="connsiteX3" fmla="*/ 0 w 6290117"/>
              <a:gd name="connsiteY3" fmla="*/ 4588479 h 4588479"/>
              <a:gd name="connsiteX4" fmla="*/ 0 w 6290117"/>
              <a:gd name="connsiteY4" fmla="*/ 0 h 4588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0117" h="4588479" extrusionOk="0">
                <a:moveTo>
                  <a:pt x="0" y="0"/>
                </a:moveTo>
                <a:cubicBezTo>
                  <a:pt x="968768" y="-5264"/>
                  <a:pt x="4906595" y="84467"/>
                  <a:pt x="6290117" y="0"/>
                </a:cubicBezTo>
                <a:cubicBezTo>
                  <a:pt x="6161944" y="2219650"/>
                  <a:pt x="6419267" y="3965502"/>
                  <a:pt x="6290117" y="4588479"/>
                </a:cubicBezTo>
                <a:cubicBezTo>
                  <a:pt x="3783557" y="4694799"/>
                  <a:pt x="876570" y="4580830"/>
                  <a:pt x="0" y="4588479"/>
                </a:cubicBezTo>
                <a:cubicBezTo>
                  <a:pt x="160128" y="2951808"/>
                  <a:pt x="25049" y="1546986"/>
                  <a:pt x="0" y="0"/>
                </a:cubicBezTo>
                <a:close/>
              </a:path>
            </a:pathLst>
          </a:custGeom>
          <a:noFill/>
          <a:ln w="28575">
            <a:solidFill>
              <a:srgbClr val="0078D4"/>
            </a:solidFill>
            <a:prstDash val="sysDash"/>
            <a:headEnd type="none" w="med" len="med"/>
            <a:tailEnd type="none" w="med" len="med"/>
            <a:extLst>
              <a:ext uri="{C807C97D-BFC1-408E-A445-0C87EB9F89A2}">
                <ask:lineSketchStyleProps xmlns:ask="http://schemas.microsoft.com/office/drawing/2018/sketchyshapes" sd="2650216993">
                  <a:prstGeom prst="rect">
                    <a:avLst/>
                  </a:prstGeom>
                  <ask:type>
                    <ask:lineSketchCurved/>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G"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1B4E88F8-BC4C-62EC-5738-C7398C7C683F}"/>
              </a:ext>
            </a:extLst>
          </p:cNvPr>
          <p:cNvSpPr/>
          <p:nvPr/>
        </p:nvSpPr>
        <p:spPr bwMode="auto">
          <a:xfrm>
            <a:off x="2197290" y="987176"/>
            <a:ext cx="9638817" cy="5208896"/>
          </a:xfrm>
          <a:custGeom>
            <a:avLst/>
            <a:gdLst>
              <a:gd name="connsiteX0" fmla="*/ 0 w 9638817"/>
              <a:gd name="connsiteY0" fmla="*/ 0 h 5208896"/>
              <a:gd name="connsiteX1" fmla="*/ 277825 w 9638817"/>
              <a:gd name="connsiteY1" fmla="*/ 0 h 5208896"/>
              <a:gd name="connsiteX2" fmla="*/ 652038 w 9638817"/>
              <a:gd name="connsiteY2" fmla="*/ 0 h 5208896"/>
              <a:gd name="connsiteX3" fmla="*/ 1411803 w 9638817"/>
              <a:gd name="connsiteY3" fmla="*/ 0 h 5208896"/>
              <a:gd name="connsiteX4" fmla="*/ 1978792 w 9638817"/>
              <a:gd name="connsiteY4" fmla="*/ 0 h 5208896"/>
              <a:gd name="connsiteX5" fmla="*/ 2545782 w 9638817"/>
              <a:gd name="connsiteY5" fmla="*/ 0 h 5208896"/>
              <a:gd name="connsiteX6" fmla="*/ 2919995 w 9638817"/>
              <a:gd name="connsiteY6" fmla="*/ 0 h 5208896"/>
              <a:gd name="connsiteX7" fmla="*/ 3197819 w 9638817"/>
              <a:gd name="connsiteY7" fmla="*/ 0 h 5208896"/>
              <a:gd name="connsiteX8" fmla="*/ 3572032 w 9638817"/>
              <a:gd name="connsiteY8" fmla="*/ 0 h 5208896"/>
              <a:gd name="connsiteX9" fmla="*/ 3946245 w 9638817"/>
              <a:gd name="connsiteY9" fmla="*/ 0 h 5208896"/>
              <a:gd name="connsiteX10" fmla="*/ 4416846 w 9638817"/>
              <a:gd name="connsiteY10" fmla="*/ 0 h 5208896"/>
              <a:gd name="connsiteX11" fmla="*/ 4983835 w 9638817"/>
              <a:gd name="connsiteY11" fmla="*/ 0 h 5208896"/>
              <a:gd name="connsiteX12" fmla="*/ 5743601 w 9638817"/>
              <a:gd name="connsiteY12" fmla="*/ 0 h 5208896"/>
              <a:gd name="connsiteX13" fmla="*/ 6503367 w 9638817"/>
              <a:gd name="connsiteY13" fmla="*/ 0 h 5208896"/>
              <a:gd name="connsiteX14" fmla="*/ 7263132 w 9638817"/>
              <a:gd name="connsiteY14" fmla="*/ 0 h 5208896"/>
              <a:gd name="connsiteX15" fmla="*/ 7830121 w 9638817"/>
              <a:gd name="connsiteY15" fmla="*/ 0 h 5208896"/>
              <a:gd name="connsiteX16" fmla="*/ 8397111 w 9638817"/>
              <a:gd name="connsiteY16" fmla="*/ 0 h 5208896"/>
              <a:gd name="connsiteX17" fmla="*/ 8771323 w 9638817"/>
              <a:gd name="connsiteY17" fmla="*/ 0 h 5208896"/>
              <a:gd name="connsiteX18" fmla="*/ 9638817 w 9638817"/>
              <a:gd name="connsiteY18" fmla="*/ 0 h 5208896"/>
              <a:gd name="connsiteX19" fmla="*/ 9638817 w 9638817"/>
              <a:gd name="connsiteY19" fmla="*/ 630855 h 5208896"/>
              <a:gd name="connsiteX20" fmla="*/ 9638817 w 9638817"/>
              <a:gd name="connsiteY20" fmla="*/ 1157532 h 5208896"/>
              <a:gd name="connsiteX21" fmla="*/ 9638817 w 9638817"/>
              <a:gd name="connsiteY21" fmla="*/ 1840477 h 5208896"/>
              <a:gd name="connsiteX22" fmla="*/ 9638817 w 9638817"/>
              <a:gd name="connsiteY22" fmla="*/ 2471332 h 5208896"/>
              <a:gd name="connsiteX23" fmla="*/ 9638817 w 9638817"/>
              <a:gd name="connsiteY23" fmla="*/ 3102187 h 5208896"/>
              <a:gd name="connsiteX24" fmla="*/ 9638817 w 9638817"/>
              <a:gd name="connsiteY24" fmla="*/ 3680953 h 5208896"/>
              <a:gd name="connsiteX25" fmla="*/ 9638817 w 9638817"/>
              <a:gd name="connsiteY25" fmla="*/ 4155541 h 5208896"/>
              <a:gd name="connsiteX26" fmla="*/ 9638817 w 9638817"/>
              <a:gd name="connsiteY26" fmla="*/ 4682219 h 5208896"/>
              <a:gd name="connsiteX27" fmla="*/ 9638817 w 9638817"/>
              <a:gd name="connsiteY27" fmla="*/ 5208896 h 5208896"/>
              <a:gd name="connsiteX28" fmla="*/ 8879051 w 9638817"/>
              <a:gd name="connsiteY28" fmla="*/ 5208896 h 5208896"/>
              <a:gd name="connsiteX29" fmla="*/ 8408450 w 9638817"/>
              <a:gd name="connsiteY29" fmla="*/ 5208896 h 5208896"/>
              <a:gd name="connsiteX30" fmla="*/ 7937849 w 9638817"/>
              <a:gd name="connsiteY30" fmla="*/ 5208896 h 5208896"/>
              <a:gd name="connsiteX31" fmla="*/ 7370860 w 9638817"/>
              <a:gd name="connsiteY31" fmla="*/ 5208896 h 5208896"/>
              <a:gd name="connsiteX32" fmla="*/ 6611094 w 9638817"/>
              <a:gd name="connsiteY32" fmla="*/ 5208896 h 5208896"/>
              <a:gd name="connsiteX33" fmla="*/ 6236882 w 9638817"/>
              <a:gd name="connsiteY33" fmla="*/ 5208896 h 5208896"/>
              <a:gd name="connsiteX34" fmla="*/ 5669892 w 9638817"/>
              <a:gd name="connsiteY34" fmla="*/ 5208896 h 5208896"/>
              <a:gd name="connsiteX35" fmla="*/ 5295679 w 9638817"/>
              <a:gd name="connsiteY35" fmla="*/ 5208896 h 5208896"/>
              <a:gd name="connsiteX36" fmla="*/ 4535914 w 9638817"/>
              <a:gd name="connsiteY36" fmla="*/ 5208896 h 5208896"/>
              <a:gd name="connsiteX37" fmla="*/ 3872536 w 9638817"/>
              <a:gd name="connsiteY37" fmla="*/ 5208896 h 5208896"/>
              <a:gd name="connsiteX38" fmla="*/ 3112771 w 9638817"/>
              <a:gd name="connsiteY38" fmla="*/ 5208896 h 5208896"/>
              <a:gd name="connsiteX39" fmla="*/ 2449393 w 9638817"/>
              <a:gd name="connsiteY39" fmla="*/ 5208896 h 5208896"/>
              <a:gd name="connsiteX40" fmla="*/ 1978792 w 9638817"/>
              <a:gd name="connsiteY40" fmla="*/ 5208896 h 5208896"/>
              <a:gd name="connsiteX41" fmla="*/ 1508191 w 9638817"/>
              <a:gd name="connsiteY41" fmla="*/ 5208896 h 5208896"/>
              <a:gd name="connsiteX42" fmla="*/ 1037590 w 9638817"/>
              <a:gd name="connsiteY42" fmla="*/ 5208896 h 5208896"/>
              <a:gd name="connsiteX43" fmla="*/ 0 w 9638817"/>
              <a:gd name="connsiteY43" fmla="*/ 5208896 h 5208896"/>
              <a:gd name="connsiteX44" fmla="*/ 0 w 9638817"/>
              <a:gd name="connsiteY44" fmla="*/ 4525952 h 5208896"/>
              <a:gd name="connsiteX45" fmla="*/ 0 w 9638817"/>
              <a:gd name="connsiteY45" fmla="*/ 3947186 h 5208896"/>
              <a:gd name="connsiteX46" fmla="*/ 0 w 9638817"/>
              <a:gd name="connsiteY46" fmla="*/ 3264241 h 5208896"/>
              <a:gd name="connsiteX47" fmla="*/ 0 w 9638817"/>
              <a:gd name="connsiteY47" fmla="*/ 2789653 h 5208896"/>
              <a:gd name="connsiteX48" fmla="*/ 0 w 9638817"/>
              <a:gd name="connsiteY48" fmla="*/ 2210887 h 5208896"/>
              <a:gd name="connsiteX49" fmla="*/ 0 w 9638817"/>
              <a:gd name="connsiteY49" fmla="*/ 1684210 h 5208896"/>
              <a:gd name="connsiteX50" fmla="*/ 0 w 9638817"/>
              <a:gd name="connsiteY50" fmla="*/ 1261710 h 5208896"/>
              <a:gd name="connsiteX51" fmla="*/ 0 w 9638817"/>
              <a:gd name="connsiteY51" fmla="*/ 839211 h 5208896"/>
              <a:gd name="connsiteX52" fmla="*/ 0 w 9638817"/>
              <a:gd name="connsiteY52" fmla="*/ 0 h 520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9638817" h="5208896" extrusionOk="0">
                <a:moveTo>
                  <a:pt x="0" y="0"/>
                </a:moveTo>
                <a:cubicBezTo>
                  <a:pt x="119885" y="-31063"/>
                  <a:pt x="196682" y="33205"/>
                  <a:pt x="277825" y="0"/>
                </a:cubicBezTo>
                <a:cubicBezTo>
                  <a:pt x="358968" y="-33205"/>
                  <a:pt x="519132" y="33768"/>
                  <a:pt x="652038" y="0"/>
                </a:cubicBezTo>
                <a:cubicBezTo>
                  <a:pt x="784944" y="-33768"/>
                  <a:pt x="1251044" y="30488"/>
                  <a:pt x="1411803" y="0"/>
                </a:cubicBezTo>
                <a:cubicBezTo>
                  <a:pt x="1572562" y="-30488"/>
                  <a:pt x="1859806" y="2511"/>
                  <a:pt x="1978792" y="0"/>
                </a:cubicBezTo>
                <a:cubicBezTo>
                  <a:pt x="2097778" y="-2511"/>
                  <a:pt x="2271212" y="57991"/>
                  <a:pt x="2545782" y="0"/>
                </a:cubicBezTo>
                <a:cubicBezTo>
                  <a:pt x="2820352" y="-57991"/>
                  <a:pt x="2798984" y="42515"/>
                  <a:pt x="2919995" y="0"/>
                </a:cubicBezTo>
                <a:cubicBezTo>
                  <a:pt x="3041006" y="-42515"/>
                  <a:pt x="3107859" y="14423"/>
                  <a:pt x="3197819" y="0"/>
                </a:cubicBezTo>
                <a:cubicBezTo>
                  <a:pt x="3287779" y="-14423"/>
                  <a:pt x="3469256" y="15405"/>
                  <a:pt x="3572032" y="0"/>
                </a:cubicBezTo>
                <a:cubicBezTo>
                  <a:pt x="3674808" y="-15405"/>
                  <a:pt x="3804256" y="14293"/>
                  <a:pt x="3946245" y="0"/>
                </a:cubicBezTo>
                <a:cubicBezTo>
                  <a:pt x="4088234" y="-14293"/>
                  <a:pt x="4287677" y="40255"/>
                  <a:pt x="4416846" y="0"/>
                </a:cubicBezTo>
                <a:cubicBezTo>
                  <a:pt x="4546015" y="-40255"/>
                  <a:pt x="4810275" y="54478"/>
                  <a:pt x="4983835" y="0"/>
                </a:cubicBezTo>
                <a:cubicBezTo>
                  <a:pt x="5157395" y="-54478"/>
                  <a:pt x="5452316" y="70422"/>
                  <a:pt x="5743601" y="0"/>
                </a:cubicBezTo>
                <a:cubicBezTo>
                  <a:pt x="6034886" y="-70422"/>
                  <a:pt x="6190783" y="41657"/>
                  <a:pt x="6503367" y="0"/>
                </a:cubicBezTo>
                <a:cubicBezTo>
                  <a:pt x="6815951" y="-41657"/>
                  <a:pt x="6907311" y="1021"/>
                  <a:pt x="7263132" y="0"/>
                </a:cubicBezTo>
                <a:cubicBezTo>
                  <a:pt x="7618954" y="-1021"/>
                  <a:pt x="7640549" y="8645"/>
                  <a:pt x="7830121" y="0"/>
                </a:cubicBezTo>
                <a:cubicBezTo>
                  <a:pt x="8019693" y="-8645"/>
                  <a:pt x="8218268" y="58348"/>
                  <a:pt x="8397111" y="0"/>
                </a:cubicBezTo>
                <a:cubicBezTo>
                  <a:pt x="8575954" y="-58348"/>
                  <a:pt x="8661581" y="38064"/>
                  <a:pt x="8771323" y="0"/>
                </a:cubicBezTo>
                <a:cubicBezTo>
                  <a:pt x="8881065" y="-38064"/>
                  <a:pt x="9392081" y="5610"/>
                  <a:pt x="9638817" y="0"/>
                </a:cubicBezTo>
                <a:cubicBezTo>
                  <a:pt x="9690083" y="142581"/>
                  <a:pt x="9616872" y="473237"/>
                  <a:pt x="9638817" y="630855"/>
                </a:cubicBezTo>
                <a:cubicBezTo>
                  <a:pt x="9660762" y="788473"/>
                  <a:pt x="9578779" y="1003034"/>
                  <a:pt x="9638817" y="1157532"/>
                </a:cubicBezTo>
                <a:cubicBezTo>
                  <a:pt x="9698855" y="1312030"/>
                  <a:pt x="9632922" y="1702248"/>
                  <a:pt x="9638817" y="1840477"/>
                </a:cubicBezTo>
                <a:cubicBezTo>
                  <a:pt x="9644712" y="1978706"/>
                  <a:pt x="9599337" y="2335710"/>
                  <a:pt x="9638817" y="2471332"/>
                </a:cubicBezTo>
                <a:cubicBezTo>
                  <a:pt x="9678297" y="2606954"/>
                  <a:pt x="9635297" y="2837175"/>
                  <a:pt x="9638817" y="3102187"/>
                </a:cubicBezTo>
                <a:cubicBezTo>
                  <a:pt x="9642337" y="3367199"/>
                  <a:pt x="9631813" y="3466272"/>
                  <a:pt x="9638817" y="3680953"/>
                </a:cubicBezTo>
                <a:cubicBezTo>
                  <a:pt x="9645821" y="3895634"/>
                  <a:pt x="9630189" y="3984101"/>
                  <a:pt x="9638817" y="4155541"/>
                </a:cubicBezTo>
                <a:cubicBezTo>
                  <a:pt x="9647445" y="4326981"/>
                  <a:pt x="9600085" y="4514677"/>
                  <a:pt x="9638817" y="4682219"/>
                </a:cubicBezTo>
                <a:cubicBezTo>
                  <a:pt x="9677549" y="4849761"/>
                  <a:pt x="9608889" y="5064063"/>
                  <a:pt x="9638817" y="5208896"/>
                </a:cubicBezTo>
                <a:cubicBezTo>
                  <a:pt x="9438566" y="5238019"/>
                  <a:pt x="9232126" y="5124145"/>
                  <a:pt x="8879051" y="5208896"/>
                </a:cubicBezTo>
                <a:cubicBezTo>
                  <a:pt x="8525976" y="5293647"/>
                  <a:pt x="8616279" y="5154635"/>
                  <a:pt x="8408450" y="5208896"/>
                </a:cubicBezTo>
                <a:cubicBezTo>
                  <a:pt x="8200621" y="5263157"/>
                  <a:pt x="8071889" y="5163303"/>
                  <a:pt x="7937849" y="5208896"/>
                </a:cubicBezTo>
                <a:cubicBezTo>
                  <a:pt x="7803809" y="5254489"/>
                  <a:pt x="7520764" y="5151581"/>
                  <a:pt x="7370860" y="5208896"/>
                </a:cubicBezTo>
                <a:cubicBezTo>
                  <a:pt x="7220956" y="5266211"/>
                  <a:pt x="6980006" y="5127359"/>
                  <a:pt x="6611094" y="5208896"/>
                </a:cubicBezTo>
                <a:cubicBezTo>
                  <a:pt x="6242182" y="5290433"/>
                  <a:pt x="6360349" y="5164870"/>
                  <a:pt x="6236882" y="5208896"/>
                </a:cubicBezTo>
                <a:cubicBezTo>
                  <a:pt x="6113415" y="5252922"/>
                  <a:pt x="5841152" y="5184049"/>
                  <a:pt x="5669892" y="5208896"/>
                </a:cubicBezTo>
                <a:cubicBezTo>
                  <a:pt x="5498632" y="5233743"/>
                  <a:pt x="5387265" y="5186484"/>
                  <a:pt x="5295679" y="5208896"/>
                </a:cubicBezTo>
                <a:cubicBezTo>
                  <a:pt x="5204093" y="5231308"/>
                  <a:pt x="4688905" y="5198228"/>
                  <a:pt x="4535914" y="5208896"/>
                </a:cubicBezTo>
                <a:cubicBezTo>
                  <a:pt x="4382924" y="5219564"/>
                  <a:pt x="4199734" y="5157300"/>
                  <a:pt x="3872536" y="5208896"/>
                </a:cubicBezTo>
                <a:cubicBezTo>
                  <a:pt x="3545338" y="5260492"/>
                  <a:pt x="3410023" y="5154653"/>
                  <a:pt x="3112771" y="5208896"/>
                </a:cubicBezTo>
                <a:cubicBezTo>
                  <a:pt x="2815519" y="5263139"/>
                  <a:pt x="2614572" y="5182050"/>
                  <a:pt x="2449393" y="5208896"/>
                </a:cubicBezTo>
                <a:cubicBezTo>
                  <a:pt x="2284214" y="5235742"/>
                  <a:pt x="2166331" y="5181428"/>
                  <a:pt x="1978792" y="5208896"/>
                </a:cubicBezTo>
                <a:cubicBezTo>
                  <a:pt x="1791253" y="5236364"/>
                  <a:pt x="1610806" y="5205188"/>
                  <a:pt x="1508191" y="5208896"/>
                </a:cubicBezTo>
                <a:cubicBezTo>
                  <a:pt x="1405576" y="5212604"/>
                  <a:pt x="1245744" y="5186524"/>
                  <a:pt x="1037590" y="5208896"/>
                </a:cubicBezTo>
                <a:cubicBezTo>
                  <a:pt x="829436" y="5231268"/>
                  <a:pt x="460565" y="5199077"/>
                  <a:pt x="0" y="5208896"/>
                </a:cubicBezTo>
                <a:cubicBezTo>
                  <a:pt x="-36811" y="4978367"/>
                  <a:pt x="24144" y="4751064"/>
                  <a:pt x="0" y="4525952"/>
                </a:cubicBezTo>
                <a:cubicBezTo>
                  <a:pt x="-24144" y="4300840"/>
                  <a:pt x="13174" y="4083028"/>
                  <a:pt x="0" y="3947186"/>
                </a:cubicBezTo>
                <a:cubicBezTo>
                  <a:pt x="-13174" y="3811344"/>
                  <a:pt x="3553" y="3525473"/>
                  <a:pt x="0" y="3264241"/>
                </a:cubicBezTo>
                <a:cubicBezTo>
                  <a:pt x="-3553" y="3003010"/>
                  <a:pt x="29712" y="2952968"/>
                  <a:pt x="0" y="2789653"/>
                </a:cubicBezTo>
                <a:cubicBezTo>
                  <a:pt x="-29712" y="2626338"/>
                  <a:pt x="37853" y="2486906"/>
                  <a:pt x="0" y="2210887"/>
                </a:cubicBezTo>
                <a:cubicBezTo>
                  <a:pt x="-37853" y="1934868"/>
                  <a:pt x="31298" y="1813207"/>
                  <a:pt x="0" y="1684210"/>
                </a:cubicBezTo>
                <a:cubicBezTo>
                  <a:pt x="-31298" y="1555213"/>
                  <a:pt x="13460" y="1379052"/>
                  <a:pt x="0" y="1261710"/>
                </a:cubicBezTo>
                <a:cubicBezTo>
                  <a:pt x="-13460" y="1144368"/>
                  <a:pt x="18022" y="945631"/>
                  <a:pt x="0" y="839211"/>
                </a:cubicBezTo>
                <a:cubicBezTo>
                  <a:pt x="-18022" y="732791"/>
                  <a:pt x="21542" y="217062"/>
                  <a:pt x="0" y="0"/>
                </a:cubicBezTo>
                <a:close/>
              </a:path>
            </a:pathLst>
          </a:custGeom>
          <a:noFill/>
          <a:ln w="28575">
            <a:solidFill>
              <a:srgbClr val="274B47"/>
            </a:solidFill>
            <a:headEnd type="none" w="med" len="med"/>
            <a:tailEnd type="none" w="med" len="med"/>
            <a:extLst>
              <a:ext uri="{C807C97D-BFC1-408E-A445-0C87EB9F89A2}">
                <ask:lineSketchStyleProps xmlns:ask="http://schemas.microsoft.com/office/drawing/2018/sketchyshapes" sd="2650216993">
                  <a:prstGeom prst="rect">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G"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1" name="Straight Arrow Connector 40">
            <a:extLst>
              <a:ext uri="{FF2B5EF4-FFF2-40B4-BE49-F238E27FC236}">
                <a16:creationId xmlns:a16="http://schemas.microsoft.com/office/drawing/2014/main" id="{93898348-80DD-28A7-CD36-51C8F1E586F4}"/>
              </a:ext>
            </a:extLst>
          </p:cNvPr>
          <p:cNvCxnSpPr>
            <a:stCxn id="35" idx="3"/>
            <a:endCxn id="1032" idx="1"/>
          </p:cNvCxnSpPr>
          <p:nvPr/>
        </p:nvCxnSpPr>
        <p:spPr>
          <a:xfrm flipV="1">
            <a:off x="1352687" y="2414145"/>
            <a:ext cx="1916657" cy="987492"/>
          </a:xfrm>
          <a:prstGeom prst="straightConnector1">
            <a:avLst/>
          </a:prstGeom>
          <a:ln>
            <a:solidFill>
              <a:schemeClr val="tx1"/>
            </a:solidFill>
            <a:prstDash val="dash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239FC7B-64BE-ED7C-1CA0-26D7B4E8EBE3}"/>
              </a:ext>
            </a:extLst>
          </p:cNvPr>
          <p:cNvCxnSpPr>
            <a:cxnSpLocks/>
            <a:stCxn id="35" idx="3"/>
            <a:endCxn id="23" idx="1"/>
          </p:cNvCxnSpPr>
          <p:nvPr/>
        </p:nvCxnSpPr>
        <p:spPr>
          <a:xfrm>
            <a:off x="1352687" y="3401637"/>
            <a:ext cx="1918152" cy="1211173"/>
          </a:xfrm>
          <a:prstGeom prst="straightConnector1">
            <a:avLst/>
          </a:prstGeom>
          <a:ln>
            <a:solidFill>
              <a:schemeClr val="tx1"/>
            </a:solidFill>
            <a:prstDash val="dashDot"/>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82F71E39-2125-96C9-0EE4-F3E120D62109}"/>
              </a:ext>
            </a:extLst>
          </p:cNvPr>
          <p:cNvGrpSpPr/>
          <p:nvPr/>
        </p:nvGrpSpPr>
        <p:grpSpPr>
          <a:xfrm>
            <a:off x="3895571" y="1678662"/>
            <a:ext cx="326136" cy="529650"/>
            <a:chOff x="772668" y="2747962"/>
            <a:chExt cx="528119" cy="903177"/>
          </a:xfrm>
        </p:grpSpPr>
        <p:pic>
          <p:nvPicPr>
            <p:cNvPr id="48" name="Picture 47">
              <a:extLst>
                <a:ext uri="{FF2B5EF4-FFF2-40B4-BE49-F238E27FC236}">
                  <a16:creationId xmlns:a16="http://schemas.microsoft.com/office/drawing/2014/main" id="{0A2BC6FA-A6DD-241D-3552-1B71878196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2668" y="3299699"/>
              <a:ext cx="528119" cy="351440"/>
            </a:xfrm>
            <a:prstGeom prst="rect">
              <a:avLst/>
            </a:prstGeom>
          </p:spPr>
        </p:pic>
        <p:pic>
          <p:nvPicPr>
            <p:cNvPr id="49" name="Picture 48">
              <a:extLst>
                <a:ext uri="{FF2B5EF4-FFF2-40B4-BE49-F238E27FC236}">
                  <a16:creationId xmlns:a16="http://schemas.microsoft.com/office/drawing/2014/main" id="{62498977-6B57-51AA-A48A-E8B656585E15}"/>
                </a:ext>
              </a:extLst>
            </p:cNvPr>
            <p:cNvPicPr>
              <a:picLocks noChangeAspect="1"/>
            </p:cNvPicPr>
            <p:nvPr/>
          </p:nvPicPr>
          <p:blipFill rotWithShape="1">
            <a:blip r:embed="rId8">
              <a:extLst>
                <a:ext uri="{28A0092B-C50C-407E-A947-70E740481C1C}">
                  <a14:useLocalDpi xmlns:a14="http://schemas.microsoft.com/office/drawing/2010/main" val="0"/>
                </a:ext>
              </a:extLst>
            </a:blip>
            <a:srcRect l="30727" r="30546"/>
            <a:stretch/>
          </p:blipFill>
          <p:spPr>
            <a:xfrm>
              <a:off x="772668" y="2747962"/>
              <a:ext cx="528119" cy="553998"/>
            </a:xfrm>
            <a:prstGeom prst="rect">
              <a:avLst/>
            </a:prstGeom>
          </p:spPr>
        </p:pic>
      </p:grpSp>
      <p:sp>
        <p:nvSpPr>
          <p:cNvPr id="54" name="TextBox 53">
            <a:extLst>
              <a:ext uri="{FF2B5EF4-FFF2-40B4-BE49-F238E27FC236}">
                <a16:creationId xmlns:a16="http://schemas.microsoft.com/office/drawing/2014/main" id="{6516596E-E0C5-C11A-EA2B-D7002772726D}"/>
              </a:ext>
            </a:extLst>
          </p:cNvPr>
          <p:cNvSpPr txBox="1"/>
          <p:nvPr/>
        </p:nvSpPr>
        <p:spPr>
          <a:xfrm>
            <a:off x="7415284" y="1340305"/>
            <a:ext cx="1537659" cy="369332"/>
          </a:xfrm>
          <a:prstGeom prst="rect">
            <a:avLst/>
          </a:prstGeom>
          <a:noFill/>
        </p:spPr>
        <p:txBody>
          <a:bodyPr wrap="square">
            <a:spAutoFit/>
          </a:bodyPr>
          <a:lstStyle/>
          <a:p>
            <a:r>
              <a:rPr lang="en-SG" b="1" dirty="0" err="1">
                <a:solidFill>
                  <a:srgbClr val="0078D4"/>
                </a:solidFill>
              </a:rPr>
              <a:t>aci</a:t>
            </a:r>
            <a:r>
              <a:rPr lang="en-SG" b="1" dirty="0">
                <a:solidFill>
                  <a:srgbClr val="0078D4"/>
                </a:solidFill>
              </a:rPr>
              <a:t>-dev-env</a:t>
            </a:r>
          </a:p>
        </p:txBody>
      </p:sp>
      <p:sp>
        <p:nvSpPr>
          <p:cNvPr id="56" name="TextBox 55">
            <a:extLst>
              <a:ext uri="{FF2B5EF4-FFF2-40B4-BE49-F238E27FC236}">
                <a16:creationId xmlns:a16="http://schemas.microsoft.com/office/drawing/2014/main" id="{26B22184-2F70-0DB8-AFC7-DE808D0CC2FA}"/>
              </a:ext>
            </a:extLst>
          </p:cNvPr>
          <p:cNvSpPr txBox="1"/>
          <p:nvPr/>
        </p:nvSpPr>
        <p:spPr>
          <a:xfrm>
            <a:off x="9075761" y="970973"/>
            <a:ext cx="2784130" cy="369332"/>
          </a:xfrm>
          <a:prstGeom prst="rect">
            <a:avLst/>
          </a:prstGeom>
          <a:noFill/>
        </p:spPr>
        <p:txBody>
          <a:bodyPr wrap="square">
            <a:spAutoFit/>
          </a:bodyPr>
          <a:lstStyle/>
          <a:p>
            <a:r>
              <a:rPr lang="en-SG" b="1" dirty="0">
                <a:solidFill>
                  <a:srgbClr val="274B47"/>
                </a:solidFill>
              </a:rPr>
              <a:t>azure-container-app-</a:t>
            </a:r>
            <a:r>
              <a:rPr lang="en-SG" b="1" dirty="0" err="1">
                <a:solidFill>
                  <a:srgbClr val="274B47"/>
                </a:solidFill>
              </a:rPr>
              <a:t>rg</a:t>
            </a:r>
            <a:endParaRPr lang="en-SG" b="1" dirty="0">
              <a:solidFill>
                <a:srgbClr val="274B47"/>
              </a:solidFill>
            </a:endParaRPr>
          </a:p>
        </p:txBody>
      </p:sp>
      <p:grpSp>
        <p:nvGrpSpPr>
          <p:cNvPr id="1033" name="Group 1032">
            <a:extLst>
              <a:ext uri="{FF2B5EF4-FFF2-40B4-BE49-F238E27FC236}">
                <a16:creationId xmlns:a16="http://schemas.microsoft.com/office/drawing/2014/main" id="{333371C9-8944-4B2E-C090-A643C62D422B}"/>
              </a:ext>
            </a:extLst>
          </p:cNvPr>
          <p:cNvGrpSpPr/>
          <p:nvPr/>
        </p:nvGrpSpPr>
        <p:grpSpPr>
          <a:xfrm>
            <a:off x="191104" y="2903240"/>
            <a:ext cx="1326372" cy="1159234"/>
            <a:chOff x="191104" y="2493819"/>
            <a:chExt cx="1326372" cy="1159234"/>
          </a:xfrm>
        </p:grpSpPr>
        <p:pic>
          <p:nvPicPr>
            <p:cNvPr id="35" name="Graphic 34">
              <a:extLst>
                <a:ext uri="{FF2B5EF4-FFF2-40B4-BE49-F238E27FC236}">
                  <a16:creationId xmlns:a16="http://schemas.microsoft.com/office/drawing/2014/main" id="{0EE1B55B-0664-A6B4-F4BF-1C4A26A7FCD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5893" y="2493819"/>
              <a:ext cx="996794" cy="996794"/>
            </a:xfrm>
            <a:prstGeom prst="rect">
              <a:avLst/>
            </a:prstGeom>
          </p:spPr>
        </p:pic>
        <p:sp>
          <p:nvSpPr>
            <p:cNvPr id="1025" name="TextBox 1024">
              <a:extLst>
                <a:ext uri="{FF2B5EF4-FFF2-40B4-BE49-F238E27FC236}">
                  <a16:creationId xmlns:a16="http://schemas.microsoft.com/office/drawing/2014/main" id="{58EC0047-BA71-9656-7822-2AD345833559}"/>
                </a:ext>
              </a:extLst>
            </p:cNvPr>
            <p:cNvSpPr txBox="1"/>
            <p:nvPr/>
          </p:nvSpPr>
          <p:spPr>
            <a:xfrm>
              <a:off x="191104" y="3345276"/>
              <a:ext cx="1326372" cy="307777"/>
            </a:xfrm>
            <a:prstGeom prst="rect">
              <a:avLst/>
            </a:prstGeom>
            <a:noFill/>
          </p:spPr>
          <p:txBody>
            <a:bodyPr wrap="square">
              <a:spAutoFit/>
            </a:bodyPr>
            <a:lstStyle/>
            <a:p>
              <a:r>
                <a:rPr lang="en-SG" sz="1400" b="1" dirty="0" err="1">
                  <a:solidFill>
                    <a:srgbClr val="0078D4"/>
                  </a:solidFill>
                </a:rPr>
                <a:t>ngacrregistry</a:t>
              </a:r>
              <a:endParaRPr lang="en-SG" sz="1400" b="1" dirty="0">
                <a:solidFill>
                  <a:srgbClr val="0078D4"/>
                </a:solidFill>
              </a:endParaRPr>
            </a:p>
          </p:txBody>
        </p:sp>
      </p:grpSp>
      <p:sp>
        <p:nvSpPr>
          <p:cNvPr id="1034" name="Rectangle 1033">
            <a:extLst>
              <a:ext uri="{FF2B5EF4-FFF2-40B4-BE49-F238E27FC236}">
                <a16:creationId xmlns:a16="http://schemas.microsoft.com/office/drawing/2014/main" id="{CCBD8BDD-BD9C-C994-A911-403ED625B5AF}"/>
              </a:ext>
            </a:extLst>
          </p:cNvPr>
          <p:cNvSpPr/>
          <p:nvPr/>
        </p:nvSpPr>
        <p:spPr bwMode="auto">
          <a:xfrm>
            <a:off x="133627" y="1005272"/>
            <a:ext cx="1417646" cy="5190800"/>
          </a:xfrm>
          <a:custGeom>
            <a:avLst/>
            <a:gdLst>
              <a:gd name="connsiteX0" fmla="*/ 0 w 1417646"/>
              <a:gd name="connsiteY0" fmla="*/ 0 h 5190800"/>
              <a:gd name="connsiteX1" fmla="*/ 1417646 w 1417646"/>
              <a:gd name="connsiteY1" fmla="*/ 0 h 5190800"/>
              <a:gd name="connsiteX2" fmla="*/ 1417646 w 1417646"/>
              <a:gd name="connsiteY2" fmla="*/ 5190800 h 5190800"/>
              <a:gd name="connsiteX3" fmla="*/ 0 w 1417646"/>
              <a:gd name="connsiteY3" fmla="*/ 5190800 h 5190800"/>
              <a:gd name="connsiteX4" fmla="*/ 0 w 1417646"/>
              <a:gd name="connsiteY4" fmla="*/ 0 h 519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7646" h="5190800" extrusionOk="0">
                <a:moveTo>
                  <a:pt x="0" y="0"/>
                </a:moveTo>
                <a:cubicBezTo>
                  <a:pt x="414732" y="116132"/>
                  <a:pt x="1227448" y="-108213"/>
                  <a:pt x="1417646" y="0"/>
                </a:cubicBezTo>
                <a:cubicBezTo>
                  <a:pt x="1289473" y="2045712"/>
                  <a:pt x="1546796" y="4058503"/>
                  <a:pt x="1417646" y="5190800"/>
                </a:cubicBezTo>
                <a:cubicBezTo>
                  <a:pt x="1242390" y="5247602"/>
                  <a:pt x="221462" y="5078964"/>
                  <a:pt x="0" y="5190800"/>
                </a:cubicBezTo>
                <a:cubicBezTo>
                  <a:pt x="160128" y="4109697"/>
                  <a:pt x="25049" y="1192333"/>
                  <a:pt x="0" y="0"/>
                </a:cubicBezTo>
                <a:close/>
              </a:path>
            </a:pathLst>
          </a:custGeom>
          <a:noFill/>
          <a:ln w="28575">
            <a:solidFill>
              <a:srgbClr val="274B47"/>
            </a:solidFill>
            <a:headEnd type="none" w="med" len="med"/>
            <a:tailEnd type="none" w="med" len="med"/>
            <a:extLst>
              <a:ext uri="{C807C97D-BFC1-408E-A445-0C87EB9F89A2}">
                <ask:lineSketchStyleProps xmlns:ask="http://schemas.microsoft.com/office/drawing/2018/sketchyshapes" sd="2650216993">
                  <a:prstGeom prst="rect">
                    <a:avLst/>
                  </a:prstGeom>
                  <ask:type>
                    <ask:lineSketchCurved/>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G"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5" name="TextBox 1034">
            <a:extLst>
              <a:ext uri="{FF2B5EF4-FFF2-40B4-BE49-F238E27FC236}">
                <a16:creationId xmlns:a16="http://schemas.microsoft.com/office/drawing/2014/main" id="{765F05D4-55F9-802C-4127-D71FCDE9815F}"/>
              </a:ext>
            </a:extLst>
          </p:cNvPr>
          <p:cNvSpPr txBox="1"/>
          <p:nvPr/>
        </p:nvSpPr>
        <p:spPr>
          <a:xfrm>
            <a:off x="159208" y="1005272"/>
            <a:ext cx="1326372" cy="246221"/>
          </a:xfrm>
          <a:prstGeom prst="rect">
            <a:avLst/>
          </a:prstGeom>
          <a:noFill/>
        </p:spPr>
        <p:txBody>
          <a:bodyPr wrap="square">
            <a:spAutoFit/>
          </a:bodyPr>
          <a:lstStyle/>
          <a:p>
            <a:r>
              <a:rPr lang="en-SG" sz="1000" b="1" dirty="0" err="1">
                <a:solidFill>
                  <a:srgbClr val="274B47"/>
                </a:solidFill>
              </a:rPr>
              <a:t>acrResourceGroup</a:t>
            </a:r>
            <a:endParaRPr lang="en-SG" sz="1000" b="1" dirty="0">
              <a:solidFill>
                <a:srgbClr val="274B47"/>
              </a:solidFill>
            </a:endParaRPr>
          </a:p>
        </p:txBody>
      </p:sp>
      <p:pic>
        <p:nvPicPr>
          <p:cNvPr id="2" name="Picture 4" descr="KEDA | Kubernetes Event-driven Autoscaling">
            <a:extLst>
              <a:ext uri="{FF2B5EF4-FFF2-40B4-BE49-F238E27FC236}">
                <a16:creationId xmlns:a16="http://schemas.microsoft.com/office/drawing/2014/main" id="{A85AB9CF-0921-3332-8D7D-4D9F1B372A4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73639" y="4707189"/>
            <a:ext cx="698086" cy="698086"/>
          </a:xfrm>
          <a:prstGeom prst="rect">
            <a:avLst/>
          </a:prstGeom>
          <a:noFill/>
          <a:extLst>
            <a:ext uri="{909E8E84-426E-40DD-AFC4-6F175D3DCCD1}">
              <a14:hiddenFill xmlns:a14="http://schemas.microsoft.com/office/drawing/2010/main">
                <a:solidFill>
                  <a:srgbClr val="FFFFFF"/>
                </a:solidFill>
              </a14:hiddenFill>
            </a:ext>
          </a:extLst>
        </p:spPr>
      </p:pic>
      <p:cxnSp>
        <p:nvCxnSpPr>
          <p:cNvPr id="3" name="Connector: Elbow 2">
            <a:extLst>
              <a:ext uri="{FF2B5EF4-FFF2-40B4-BE49-F238E27FC236}">
                <a16:creationId xmlns:a16="http://schemas.microsoft.com/office/drawing/2014/main" id="{F9077D59-1335-A1D7-7F96-17FF94B921D6}"/>
              </a:ext>
            </a:extLst>
          </p:cNvPr>
          <p:cNvCxnSpPr>
            <a:cxnSpLocks/>
            <a:stCxn id="2" idx="3"/>
            <a:endCxn id="22" idx="2"/>
          </p:cNvCxnSpPr>
          <p:nvPr/>
        </p:nvCxnSpPr>
        <p:spPr>
          <a:xfrm flipV="1">
            <a:off x="8471725" y="3780419"/>
            <a:ext cx="2535175" cy="1275813"/>
          </a:xfrm>
          <a:prstGeom prst="bentConnector2">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D9CD0D7-D377-415F-246F-55295313A9D3}"/>
              </a:ext>
            </a:extLst>
          </p:cNvPr>
          <p:cNvSpPr/>
          <p:nvPr/>
        </p:nvSpPr>
        <p:spPr bwMode="auto">
          <a:xfrm>
            <a:off x="3895571" y="3932800"/>
            <a:ext cx="2447499" cy="1548778"/>
          </a:xfrm>
          <a:prstGeom prst="rect">
            <a:avLst/>
          </a:prstGeom>
          <a:solidFill>
            <a:srgbClr val="0C59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SG" sz="16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37CEBF80-C06F-9786-B7A3-ECAC4D4BB327}"/>
              </a:ext>
            </a:extLst>
          </p:cNvPr>
          <p:cNvSpPr/>
          <p:nvPr/>
        </p:nvSpPr>
        <p:spPr bwMode="auto">
          <a:xfrm>
            <a:off x="3951983" y="4029324"/>
            <a:ext cx="2447499" cy="1548778"/>
          </a:xfrm>
          <a:prstGeom prst="rect">
            <a:avLst/>
          </a:prstGeom>
          <a:solidFill>
            <a:srgbClr val="0C59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SG" sz="16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55C581F-16FC-1B0E-9FC0-2A0EA0EC95EA}"/>
              </a:ext>
            </a:extLst>
          </p:cNvPr>
          <p:cNvSpPr/>
          <p:nvPr/>
        </p:nvSpPr>
        <p:spPr bwMode="auto">
          <a:xfrm>
            <a:off x="4040862" y="4135835"/>
            <a:ext cx="2447499" cy="1548778"/>
          </a:xfrm>
          <a:prstGeom prst="rect">
            <a:avLst/>
          </a:prstGeom>
          <a:solidFill>
            <a:srgbClr val="0C59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SG" sz="1600" dirty="0" err="1">
                <a:gradFill>
                  <a:gsLst>
                    <a:gs pos="0">
                      <a:srgbClr val="FFFFFF"/>
                    </a:gs>
                    <a:gs pos="100000">
                      <a:srgbClr val="FFFFFF"/>
                    </a:gs>
                  </a:gsLst>
                  <a:lin ang="5400000" scaled="0"/>
                </a:gradFill>
                <a:ea typeface="Segoe UI" pitchFamily="34" charset="0"/>
                <a:cs typeface="Segoe UI" pitchFamily="34" charset="0"/>
              </a:rPr>
              <a:t>Techtalks</a:t>
            </a:r>
            <a:r>
              <a:rPr lang="en-SG" sz="1600" dirty="0">
                <a:gradFill>
                  <a:gsLst>
                    <a:gs pos="0">
                      <a:srgbClr val="FFFFFF"/>
                    </a:gs>
                    <a:gs pos="100000">
                      <a:srgbClr val="FFFFFF"/>
                    </a:gs>
                  </a:gsLst>
                  <a:lin ang="5400000" scaled="0"/>
                </a:gradFill>
                <a:ea typeface="Segoe UI" pitchFamily="34" charset="0"/>
                <a:cs typeface="Segoe UI" pitchFamily="34" charset="0"/>
              </a:rPr>
              <a:t>-consumer</a:t>
            </a:r>
          </a:p>
        </p:txBody>
      </p:sp>
      <p:grpSp>
        <p:nvGrpSpPr>
          <p:cNvPr id="50" name="Group 49">
            <a:extLst>
              <a:ext uri="{FF2B5EF4-FFF2-40B4-BE49-F238E27FC236}">
                <a16:creationId xmlns:a16="http://schemas.microsoft.com/office/drawing/2014/main" id="{6E1F2502-CC12-D368-B472-4BC24AFBFEA8}"/>
              </a:ext>
            </a:extLst>
          </p:cNvPr>
          <p:cNvGrpSpPr/>
          <p:nvPr/>
        </p:nvGrpSpPr>
        <p:grpSpPr>
          <a:xfrm>
            <a:off x="3904366" y="3908585"/>
            <a:ext cx="326136" cy="529650"/>
            <a:chOff x="772668" y="2747962"/>
            <a:chExt cx="528119" cy="903177"/>
          </a:xfrm>
        </p:grpSpPr>
        <p:pic>
          <p:nvPicPr>
            <p:cNvPr id="51" name="Picture 50">
              <a:extLst>
                <a:ext uri="{FF2B5EF4-FFF2-40B4-BE49-F238E27FC236}">
                  <a16:creationId xmlns:a16="http://schemas.microsoft.com/office/drawing/2014/main" id="{DDDED80F-17E0-C5F2-6ACB-65A0F15FDD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2668" y="3299699"/>
              <a:ext cx="528119" cy="351440"/>
            </a:xfrm>
            <a:prstGeom prst="rect">
              <a:avLst/>
            </a:prstGeom>
          </p:spPr>
        </p:pic>
        <p:pic>
          <p:nvPicPr>
            <p:cNvPr id="52" name="Picture 51">
              <a:extLst>
                <a:ext uri="{FF2B5EF4-FFF2-40B4-BE49-F238E27FC236}">
                  <a16:creationId xmlns:a16="http://schemas.microsoft.com/office/drawing/2014/main" id="{7C832602-3B15-1E61-99B7-C053B181E56E}"/>
                </a:ext>
              </a:extLst>
            </p:cNvPr>
            <p:cNvPicPr>
              <a:picLocks noChangeAspect="1"/>
            </p:cNvPicPr>
            <p:nvPr/>
          </p:nvPicPr>
          <p:blipFill rotWithShape="1">
            <a:blip r:embed="rId8">
              <a:extLst>
                <a:ext uri="{28A0092B-C50C-407E-A947-70E740481C1C}">
                  <a14:useLocalDpi xmlns:a14="http://schemas.microsoft.com/office/drawing/2010/main" val="0"/>
                </a:ext>
              </a:extLst>
            </a:blip>
            <a:srcRect l="30727" r="30546"/>
            <a:stretch/>
          </p:blipFill>
          <p:spPr>
            <a:xfrm>
              <a:off x="772668" y="2747962"/>
              <a:ext cx="528119" cy="553998"/>
            </a:xfrm>
            <a:prstGeom prst="rect">
              <a:avLst/>
            </a:prstGeom>
          </p:spPr>
        </p:pic>
      </p:grpSp>
      <p:cxnSp>
        <p:nvCxnSpPr>
          <p:cNvPr id="12" name="Connector: Elbow 11">
            <a:extLst>
              <a:ext uri="{FF2B5EF4-FFF2-40B4-BE49-F238E27FC236}">
                <a16:creationId xmlns:a16="http://schemas.microsoft.com/office/drawing/2014/main" id="{3F7BA404-C1C9-0F51-3069-CAA2F42E04B3}"/>
              </a:ext>
            </a:extLst>
          </p:cNvPr>
          <p:cNvCxnSpPr>
            <a:cxnSpLocks/>
            <a:endCxn id="2" idx="1"/>
          </p:cNvCxnSpPr>
          <p:nvPr/>
        </p:nvCxnSpPr>
        <p:spPr>
          <a:xfrm>
            <a:off x="6455894" y="5022364"/>
            <a:ext cx="1317745" cy="33868"/>
          </a:xfrm>
          <a:prstGeom prst="bentConnector3">
            <a:avLst>
              <a:gd name="adj1" fmla="val 50000"/>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itle 16">
            <a:extLst>
              <a:ext uri="{FF2B5EF4-FFF2-40B4-BE49-F238E27FC236}">
                <a16:creationId xmlns:a16="http://schemas.microsoft.com/office/drawing/2014/main" id="{406FFA19-CB2F-6CEF-E1BF-6BC88EC26C60}"/>
              </a:ext>
            </a:extLst>
          </p:cNvPr>
          <p:cNvSpPr>
            <a:spLocks noGrp="1"/>
          </p:cNvSpPr>
          <p:nvPr>
            <p:ph type="title"/>
          </p:nvPr>
        </p:nvSpPr>
        <p:spPr>
          <a:xfrm>
            <a:off x="1266864" y="290935"/>
            <a:ext cx="9182100" cy="498598"/>
          </a:xfrm>
        </p:spPr>
        <p:txBody>
          <a:bodyPr/>
          <a:lstStyle/>
          <a:p>
            <a:pPr algn="ctr"/>
            <a:r>
              <a:rPr lang="en-US" dirty="0"/>
              <a:t>Azure Container Apps - </a:t>
            </a:r>
            <a:r>
              <a:rPr lang="en-US" dirty="0" err="1"/>
              <a:t>TechTalks</a:t>
            </a:r>
            <a:r>
              <a:rPr lang="en-US" dirty="0"/>
              <a:t> with </a:t>
            </a:r>
            <a:r>
              <a:rPr lang="en-US" dirty="0" err="1"/>
              <a:t>Dapr</a:t>
            </a:r>
            <a:endParaRPr lang="en-US" dirty="0"/>
          </a:p>
        </p:txBody>
      </p:sp>
      <p:pic>
        <p:nvPicPr>
          <p:cNvPr id="6" name="Picture 5">
            <a:extLst>
              <a:ext uri="{FF2B5EF4-FFF2-40B4-BE49-F238E27FC236}">
                <a16:creationId xmlns:a16="http://schemas.microsoft.com/office/drawing/2014/main" id="{C6C34ECB-90CD-F854-DFCB-F1586C8B314C}"/>
              </a:ext>
            </a:extLst>
          </p:cNvPr>
          <p:cNvPicPr>
            <a:picLocks noChangeAspect="1"/>
          </p:cNvPicPr>
          <p:nvPr/>
        </p:nvPicPr>
        <p:blipFill>
          <a:blip r:embed="rId12"/>
          <a:stretch>
            <a:fillRect/>
          </a:stretch>
        </p:blipFill>
        <p:spPr>
          <a:xfrm>
            <a:off x="2584987" y="1132454"/>
            <a:ext cx="338554" cy="369332"/>
          </a:xfrm>
          <a:prstGeom prst="rect">
            <a:avLst/>
          </a:prstGeom>
        </p:spPr>
      </p:pic>
      <p:pic>
        <p:nvPicPr>
          <p:cNvPr id="7" name="Picture 2" descr="Azure Resources - Visual Studio Marketplace">
            <a:extLst>
              <a:ext uri="{FF2B5EF4-FFF2-40B4-BE49-F238E27FC236}">
                <a16:creationId xmlns:a16="http://schemas.microsoft.com/office/drawing/2014/main" id="{840E9B82-8BAF-C18B-D320-6A6D88F4244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32150" y="897266"/>
            <a:ext cx="461665" cy="4616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Azure Resources - Visual Studio Marketplace">
            <a:extLst>
              <a:ext uri="{FF2B5EF4-FFF2-40B4-BE49-F238E27FC236}">
                <a16:creationId xmlns:a16="http://schemas.microsoft.com/office/drawing/2014/main" id="{D2121FFA-F541-C396-C3FA-62FB79CA1E1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06" y="767663"/>
            <a:ext cx="328702" cy="328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2834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a:extLst>
              <a:ext uri="{FF2B5EF4-FFF2-40B4-BE49-F238E27FC236}">
                <a16:creationId xmlns:a16="http://schemas.microsoft.com/office/drawing/2014/main" id="{D225D2E1-C03D-4694-8686-7C53327FEB40}"/>
              </a:ext>
            </a:extLst>
          </p:cNvPr>
          <p:cNvSpPr>
            <a:spLocks noGrp="1"/>
          </p:cNvSpPr>
          <p:nvPr>
            <p:ph type="title"/>
          </p:nvPr>
        </p:nvSpPr>
        <p:spPr>
          <a:xfrm>
            <a:off x="490219" y="381000"/>
            <a:ext cx="10741954" cy="498598"/>
          </a:xfrm>
        </p:spPr>
        <p:txBody>
          <a:bodyPr/>
          <a:lstStyle/>
          <a:p>
            <a:pPr algn="ctr"/>
            <a:r>
              <a:rPr lang="en-US" dirty="0"/>
              <a:t>Let the </a:t>
            </a:r>
            <a:r>
              <a:rPr lang="en-US"/>
              <a:t>messages flow</a:t>
            </a:r>
            <a:endParaRPr lang="en-US" dirty="0"/>
          </a:p>
        </p:txBody>
      </p:sp>
      <p:pic>
        <p:nvPicPr>
          <p:cNvPr id="5" name="Picture 4">
            <a:extLst>
              <a:ext uri="{FF2B5EF4-FFF2-40B4-BE49-F238E27FC236}">
                <a16:creationId xmlns:a16="http://schemas.microsoft.com/office/drawing/2014/main" id="{B62A51F8-6E52-C865-D322-27B0660E7D6D}"/>
              </a:ext>
            </a:extLst>
          </p:cNvPr>
          <p:cNvPicPr>
            <a:picLocks noChangeAspect="1"/>
          </p:cNvPicPr>
          <p:nvPr/>
        </p:nvPicPr>
        <p:blipFill>
          <a:blip r:embed="rId2"/>
          <a:stretch>
            <a:fillRect/>
          </a:stretch>
        </p:blipFill>
        <p:spPr>
          <a:xfrm>
            <a:off x="3657600" y="1086223"/>
            <a:ext cx="5548393" cy="5330809"/>
          </a:xfrm>
          <a:prstGeom prst="rect">
            <a:avLst/>
          </a:prstGeom>
        </p:spPr>
      </p:pic>
    </p:spTree>
    <p:extLst>
      <p:ext uri="{BB962C8B-B14F-4D97-AF65-F5344CB8AC3E}">
        <p14:creationId xmlns:p14="http://schemas.microsoft.com/office/powerpoint/2010/main" val="3985460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E2F428-9BEB-96E1-A393-30DB0332BD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94710" y="3168386"/>
            <a:ext cx="797432" cy="239230"/>
          </a:xfrm>
          <a:prstGeom prst="rect">
            <a:avLst/>
          </a:prstGeom>
        </p:spPr>
      </p:pic>
      <p:sp>
        <p:nvSpPr>
          <p:cNvPr id="19" name="Rectangle 18">
            <a:extLst>
              <a:ext uri="{FF2B5EF4-FFF2-40B4-BE49-F238E27FC236}">
                <a16:creationId xmlns:a16="http://schemas.microsoft.com/office/drawing/2014/main" id="{C886A85B-3907-1BD0-DF03-FBA4085FC7CA}"/>
              </a:ext>
            </a:extLst>
          </p:cNvPr>
          <p:cNvSpPr/>
          <p:nvPr/>
        </p:nvSpPr>
        <p:spPr bwMode="auto">
          <a:xfrm>
            <a:off x="3812263" y="1590195"/>
            <a:ext cx="2447499" cy="1548778"/>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SG"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Techtalks</a:t>
            </a:r>
            <a:r>
              <a:rPr kumimoji="0" lang="en-SG"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-producer</a:t>
            </a:r>
          </a:p>
        </p:txBody>
      </p:sp>
      <p:sp>
        <p:nvSpPr>
          <p:cNvPr id="20" name="Rectangle 19">
            <a:extLst>
              <a:ext uri="{FF2B5EF4-FFF2-40B4-BE49-F238E27FC236}">
                <a16:creationId xmlns:a16="http://schemas.microsoft.com/office/drawing/2014/main" id="{14368184-E1AF-5D51-0C94-A6B948317165}"/>
              </a:ext>
            </a:extLst>
          </p:cNvPr>
          <p:cNvSpPr/>
          <p:nvPr/>
        </p:nvSpPr>
        <p:spPr bwMode="auto">
          <a:xfrm>
            <a:off x="3812262" y="3838421"/>
            <a:ext cx="2447499" cy="1548778"/>
          </a:xfrm>
          <a:prstGeom prst="rect">
            <a:avLst/>
          </a:prstGeom>
          <a:solidFill>
            <a:srgbClr val="0C59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SG"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4" name="Picture 6" descr="Dapr - Distributed Application Runtime">
            <a:extLst>
              <a:ext uri="{FF2B5EF4-FFF2-40B4-BE49-F238E27FC236}">
                <a16:creationId xmlns:a16="http://schemas.microsoft.com/office/drawing/2014/main" id="{7A250C59-1839-E909-0A4E-94D05525B9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5482" y="2994739"/>
            <a:ext cx="914400" cy="670094"/>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Connector: Elbow 25">
            <a:extLst>
              <a:ext uri="{FF2B5EF4-FFF2-40B4-BE49-F238E27FC236}">
                <a16:creationId xmlns:a16="http://schemas.microsoft.com/office/drawing/2014/main" id="{2659FBF2-61D7-9E1E-B526-FC028AD138FD}"/>
              </a:ext>
            </a:extLst>
          </p:cNvPr>
          <p:cNvCxnSpPr>
            <a:stCxn id="19" idx="3"/>
            <a:endCxn id="24" idx="0"/>
          </p:cNvCxnSpPr>
          <p:nvPr/>
        </p:nvCxnSpPr>
        <p:spPr>
          <a:xfrm>
            <a:off x="6259762" y="2364584"/>
            <a:ext cx="1862920" cy="630155"/>
          </a:xfrm>
          <a:prstGeom prst="bentConnector2">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17281F7B-4201-113B-4E5D-A9B35921E96C}"/>
              </a:ext>
            </a:extLst>
          </p:cNvPr>
          <p:cNvCxnSpPr>
            <a:cxnSpLocks/>
            <a:stCxn id="20" idx="3"/>
            <a:endCxn id="24" idx="2"/>
          </p:cNvCxnSpPr>
          <p:nvPr/>
        </p:nvCxnSpPr>
        <p:spPr>
          <a:xfrm flipV="1">
            <a:off x="6259761" y="3664833"/>
            <a:ext cx="1862921" cy="947977"/>
          </a:xfrm>
          <a:prstGeom prst="bentConnector2">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BC1CCB68-A4F6-FEBA-895D-21790D53F659}"/>
              </a:ext>
            </a:extLst>
          </p:cNvPr>
          <p:cNvCxnSpPr>
            <a:cxnSpLocks/>
            <a:stCxn id="24" idx="3"/>
          </p:cNvCxnSpPr>
          <p:nvPr/>
        </p:nvCxnSpPr>
        <p:spPr>
          <a:xfrm flipV="1">
            <a:off x="8579882" y="3288001"/>
            <a:ext cx="1239243" cy="41785"/>
          </a:xfrm>
          <a:prstGeom prst="bentConnector3">
            <a:avLst>
              <a:gd name="adj1" fmla="val 50000"/>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36FC887E-127A-BB35-02D0-686684A9CA94}"/>
              </a:ext>
            </a:extLst>
          </p:cNvPr>
          <p:cNvSpPr/>
          <p:nvPr/>
        </p:nvSpPr>
        <p:spPr bwMode="auto">
          <a:xfrm>
            <a:off x="2712856" y="1261848"/>
            <a:ext cx="8859384" cy="4588479"/>
          </a:xfrm>
          <a:custGeom>
            <a:avLst/>
            <a:gdLst>
              <a:gd name="connsiteX0" fmla="*/ 0 w 8859384"/>
              <a:gd name="connsiteY0" fmla="*/ 0 h 4588479"/>
              <a:gd name="connsiteX1" fmla="*/ 8859384 w 8859384"/>
              <a:gd name="connsiteY1" fmla="*/ 0 h 4588479"/>
              <a:gd name="connsiteX2" fmla="*/ 8859384 w 8859384"/>
              <a:gd name="connsiteY2" fmla="*/ 4588479 h 4588479"/>
              <a:gd name="connsiteX3" fmla="*/ 0 w 8859384"/>
              <a:gd name="connsiteY3" fmla="*/ 4588479 h 4588479"/>
              <a:gd name="connsiteX4" fmla="*/ 0 w 8859384"/>
              <a:gd name="connsiteY4" fmla="*/ 0 h 4588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9384" h="4588479" extrusionOk="0">
                <a:moveTo>
                  <a:pt x="0" y="0"/>
                </a:moveTo>
                <a:cubicBezTo>
                  <a:pt x="2638884" y="-5264"/>
                  <a:pt x="5574903" y="84467"/>
                  <a:pt x="8859384" y="0"/>
                </a:cubicBezTo>
                <a:cubicBezTo>
                  <a:pt x="8731211" y="2219650"/>
                  <a:pt x="8988534" y="3965502"/>
                  <a:pt x="8859384" y="4588479"/>
                </a:cubicBezTo>
                <a:cubicBezTo>
                  <a:pt x="6662970" y="4694799"/>
                  <a:pt x="2808817" y="4580830"/>
                  <a:pt x="0" y="4588479"/>
                </a:cubicBezTo>
                <a:cubicBezTo>
                  <a:pt x="160128" y="2951808"/>
                  <a:pt x="25049" y="1546986"/>
                  <a:pt x="0" y="0"/>
                </a:cubicBezTo>
                <a:close/>
              </a:path>
            </a:pathLst>
          </a:custGeom>
          <a:noFill/>
          <a:ln w="28575">
            <a:solidFill>
              <a:srgbClr val="0078D4"/>
            </a:solidFill>
            <a:prstDash val="sysDash"/>
            <a:headEnd type="none" w="med" len="med"/>
            <a:tailEnd type="none" w="med" len="med"/>
            <a:extLst>
              <a:ext uri="{C807C97D-BFC1-408E-A445-0C87EB9F89A2}">
                <ask:lineSketchStyleProps xmlns:ask="http://schemas.microsoft.com/office/drawing/2018/sketchyshapes" sd="2650216993">
                  <a:prstGeom prst="rect">
                    <a:avLst/>
                  </a:prstGeom>
                  <ask:type>
                    <ask:lineSketchCurved/>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SG"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1B4E88F8-BC4C-62EC-5738-C7398C7C683F}"/>
              </a:ext>
            </a:extLst>
          </p:cNvPr>
          <p:cNvSpPr/>
          <p:nvPr/>
        </p:nvSpPr>
        <p:spPr bwMode="auto">
          <a:xfrm>
            <a:off x="2197290" y="987176"/>
            <a:ext cx="9638817" cy="5208896"/>
          </a:xfrm>
          <a:custGeom>
            <a:avLst/>
            <a:gdLst>
              <a:gd name="connsiteX0" fmla="*/ 0 w 9638817"/>
              <a:gd name="connsiteY0" fmla="*/ 0 h 5208896"/>
              <a:gd name="connsiteX1" fmla="*/ 277825 w 9638817"/>
              <a:gd name="connsiteY1" fmla="*/ 0 h 5208896"/>
              <a:gd name="connsiteX2" fmla="*/ 652038 w 9638817"/>
              <a:gd name="connsiteY2" fmla="*/ 0 h 5208896"/>
              <a:gd name="connsiteX3" fmla="*/ 1411803 w 9638817"/>
              <a:gd name="connsiteY3" fmla="*/ 0 h 5208896"/>
              <a:gd name="connsiteX4" fmla="*/ 1978792 w 9638817"/>
              <a:gd name="connsiteY4" fmla="*/ 0 h 5208896"/>
              <a:gd name="connsiteX5" fmla="*/ 2545782 w 9638817"/>
              <a:gd name="connsiteY5" fmla="*/ 0 h 5208896"/>
              <a:gd name="connsiteX6" fmla="*/ 2919995 w 9638817"/>
              <a:gd name="connsiteY6" fmla="*/ 0 h 5208896"/>
              <a:gd name="connsiteX7" fmla="*/ 3197819 w 9638817"/>
              <a:gd name="connsiteY7" fmla="*/ 0 h 5208896"/>
              <a:gd name="connsiteX8" fmla="*/ 3572032 w 9638817"/>
              <a:gd name="connsiteY8" fmla="*/ 0 h 5208896"/>
              <a:gd name="connsiteX9" fmla="*/ 3946245 w 9638817"/>
              <a:gd name="connsiteY9" fmla="*/ 0 h 5208896"/>
              <a:gd name="connsiteX10" fmla="*/ 4416846 w 9638817"/>
              <a:gd name="connsiteY10" fmla="*/ 0 h 5208896"/>
              <a:gd name="connsiteX11" fmla="*/ 4983835 w 9638817"/>
              <a:gd name="connsiteY11" fmla="*/ 0 h 5208896"/>
              <a:gd name="connsiteX12" fmla="*/ 5743601 w 9638817"/>
              <a:gd name="connsiteY12" fmla="*/ 0 h 5208896"/>
              <a:gd name="connsiteX13" fmla="*/ 6503367 w 9638817"/>
              <a:gd name="connsiteY13" fmla="*/ 0 h 5208896"/>
              <a:gd name="connsiteX14" fmla="*/ 7263132 w 9638817"/>
              <a:gd name="connsiteY14" fmla="*/ 0 h 5208896"/>
              <a:gd name="connsiteX15" fmla="*/ 7830121 w 9638817"/>
              <a:gd name="connsiteY15" fmla="*/ 0 h 5208896"/>
              <a:gd name="connsiteX16" fmla="*/ 8397111 w 9638817"/>
              <a:gd name="connsiteY16" fmla="*/ 0 h 5208896"/>
              <a:gd name="connsiteX17" fmla="*/ 8771323 w 9638817"/>
              <a:gd name="connsiteY17" fmla="*/ 0 h 5208896"/>
              <a:gd name="connsiteX18" fmla="*/ 9638817 w 9638817"/>
              <a:gd name="connsiteY18" fmla="*/ 0 h 5208896"/>
              <a:gd name="connsiteX19" fmla="*/ 9638817 w 9638817"/>
              <a:gd name="connsiteY19" fmla="*/ 630855 h 5208896"/>
              <a:gd name="connsiteX20" fmla="*/ 9638817 w 9638817"/>
              <a:gd name="connsiteY20" fmla="*/ 1157532 h 5208896"/>
              <a:gd name="connsiteX21" fmla="*/ 9638817 w 9638817"/>
              <a:gd name="connsiteY21" fmla="*/ 1840477 h 5208896"/>
              <a:gd name="connsiteX22" fmla="*/ 9638817 w 9638817"/>
              <a:gd name="connsiteY22" fmla="*/ 2471332 h 5208896"/>
              <a:gd name="connsiteX23" fmla="*/ 9638817 w 9638817"/>
              <a:gd name="connsiteY23" fmla="*/ 3102187 h 5208896"/>
              <a:gd name="connsiteX24" fmla="*/ 9638817 w 9638817"/>
              <a:gd name="connsiteY24" fmla="*/ 3680953 h 5208896"/>
              <a:gd name="connsiteX25" fmla="*/ 9638817 w 9638817"/>
              <a:gd name="connsiteY25" fmla="*/ 4155541 h 5208896"/>
              <a:gd name="connsiteX26" fmla="*/ 9638817 w 9638817"/>
              <a:gd name="connsiteY26" fmla="*/ 4682219 h 5208896"/>
              <a:gd name="connsiteX27" fmla="*/ 9638817 w 9638817"/>
              <a:gd name="connsiteY27" fmla="*/ 5208896 h 5208896"/>
              <a:gd name="connsiteX28" fmla="*/ 8879051 w 9638817"/>
              <a:gd name="connsiteY28" fmla="*/ 5208896 h 5208896"/>
              <a:gd name="connsiteX29" fmla="*/ 8408450 w 9638817"/>
              <a:gd name="connsiteY29" fmla="*/ 5208896 h 5208896"/>
              <a:gd name="connsiteX30" fmla="*/ 7937849 w 9638817"/>
              <a:gd name="connsiteY30" fmla="*/ 5208896 h 5208896"/>
              <a:gd name="connsiteX31" fmla="*/ 7370860 w 9638817"/>
              <a:gd name="connsiteY31" fmla="*/ 5208896 h 5208896"/>
              <a:gd name="connsiteX32" fmla="*/ 6611094 w 9638817"/>
              <a:gd name="connsiteY32" fmla="*/ 5208896 h 5208896"/>
              <a:gd name="connsiteX33" fmla="*/ 6236882 w 9638817"/>
              <a:gd name="connsiteY33" fmla="*/ 5208896 h 5208896"/>
              <a:gd name="connsiteX34" fmla="*/ 5669892 w 9638817"/>
              <a:gd name="connsiteY34" fmla="*/ 5208896 h 5208896"/>
              <a:gd name="connsiteX35" fmla="*/ 5295679 w 9638817"/>
              <a:gd name="connsiteY35" fmla="*/ 5208896 h 5208896"/>
              <a:gd name="connsiteX36" fmla="*/ 4535914 w 9638817"/>
              <a:gd name="connsiteY36" fmla="*/ 5208896 h 5208896"/>
              <a:gd name="connsiteX37" fmla="*/ 3872536 w 9638817"/>
              <a:gd name="connsiteY37" fmla="*/ 5208896 h 5208896"/>
              <a:gd name="connsiteX38" fmla="*/ 3112771 w 9638817"/>
              <a:gd name="connsiteY38" fmla="*/ 5208896 h 5208896"/>
              <a:gd name="connsiteX39" fmla="*/ 2449393 w 9638817"/>
              <a:gd name="connsiteY39" fmla="*/ 5208896 h 5208896"/>
              <a:gd name="connsiteX40" fmla="*/ 1978792 w 9638817"/>
              <a:gd name="connsiteY40" fmla="*/ 5208896 h 5208896"/>
              <a:gd name="connsiteX41" fmla="*/ 1508191 w 9638817"/>
              <a:gd name="connsiteY41" fmla="*/ 5208896 h 5208896"/>
              <a:gd name="connsiteX42" fmla="*/ 1037590 w 9638817"/>
              <a:gd name="connsiteY42" fmla="*/ 5208896 h 5208896"/>
              <a:gd name="connsiteX43" fmla="*/ 0 w 9638817"/>
              <a:gd name="connsiteY43" fmla="*/ 5208896 h 5208896"/>
              <a:gd name="connsiteX44" fmla="*/ 0 w 9638817"/>
              <a:gd name="connsiteY44" fmla="*/ 4525952 h 5208896"/>
              <a:gd name="connsiteX45" fmla="*/ 0 w 9638817"/>
              <a:gd name="connsiteY45" fmla="*/ 3947186 h 5208896"/>
              <a:gd name="connsiteX46" fmla="*/ 0 w 9638817"/>
              <a:gd name="connsiteY46" fmla="*/ 3264241 h 5208896"/>
              <a:gd name="connsiteX47" fmla="*/ 0 w 9638817"/>
              <a:gd name="connsiteY47" fmla="*/ 2789653 h 5208896"/>
              <a:gd name="connsiteX48" fmla="*/ 0 w 9638817"/>
              <a:gd name="connsiteY48" fmla="*/ 2210887 h 5208896"/>
              <a:gd name="connsiteX49" fmla="*/ 0 w 9638817"/>
              <a:gd name="connsiteY49" fmla="*/ 1684210 h 5208896"/>
              <a:gd name="connsiteX50" fmla="*/ 0 w 9638817"/>
              <a:gd name="connsiteY50" fmla="*/ 1261710 h 5208896"/>
              <a:gd name="connsiteX51" fmla="*/ 0 w 9638817"/>
              <a:gd name="connsiteY51" fmla="*/ 839211 h 5208896"/>
              <a:gd name="connsiteX52" fmla="*/ 0 w 9638817"/>
              <a:gd name="connsiteY52" fmla="*/ 0 h 520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9638817" h="5208896" extrusionOk="0">
                <a:moveTo>
                  <a:pt x="0" y="0"/>
                </a:moveTo>
                <a:cubicBezTo>
                  <a:pt x="119885" y="-31063"/>
                  <a:pt x="196682" y="33205"/>
                  <a:pt x="277825" y="0"/>
                </a:cubicBezTo>
                <a:cubicBezTo>
                  <a:pt x="358968" y="-33205"/>
                  <a:pt x="519132" y="33768"/>
                  <a:pt x="652038" y="0"/>
                </a:cubicBezTo>
                <a:cubicBezTo>
                  <a:pt x="784944" y="-33768"/>
                  <a:pt x="1251044" y="30488"/>
                  <a:pt x="1411803" y="0"/>
                </a:cubicBezTo>
                <a:cubicBezTo>
                  <a:pt x="1572562" y="-30488"/>
                  <a:pt x="1859806" y="2511"/>
                  <a:pt x="1978792" y="0"/>
                </a:cubicBezTo>
                <a:cubicBezTo>
                  <a:pt x="2097778" y="-2511"/>
                  <a:pt x="2271212" y="57991"/>
                  <a:pt x="2545782" y="0"/>
                </a:cubicBezTo>
                <a:cubicBezTo>
                  <a:pt x="2820352" y="-57991"/>
                  <a:pt x="2798984" y="42515"/>
                  <a:pt x="2919995" y="0"/>
                </a:cubicBezTo>
                <a:cubicBezTo>
                  <a:pt x="3041006" y="-42515"/>
                  <a:pt x="3107859" y="14423"/>
                  <a:pt x="3197819" y="0"/>
                </a:cubicBezTo>
                <a:cubicBezTo>
                  <a:pt x="3287779" y="-14423"/>
                  <a:pt x="3469256" y="15405"/>
                  <a:pt x="3572032" y="0"/>
                </a:cubicBezTo>
                <a:cubicBezTo>
                  <a:pt x="3674808" y="-15405"/>
                  <a:pt x="3804256" y="14293"/>
                  <a:pt x="3946245" y="0"/>
                </a:cubicBezTo>
                <a:cubicBezTo>
                  <a:pt x="4088234" y="-14293"/>
                  <a:pt x="4287677" y="40255"/>
                  <a:pt x="4416846" y="0"/>
                </a:cubicBezTo>
                <a:cubicBezTo>
                  <a:pt x="4546015" y="-40255"/>
                  <a:pt x="4810275" y="54478"/>
                  <a:pt x="4983835" y="0"/>
                </a:cubicBezTo>
                <a:cubicBezTo>
                  <a:pt x="5157395" y="-54478"/>
                  <a:pt x="5452316" y="70422"/>
                  <a:pt x="5743601" y="0"/>
                </a:cubicBezTo>
                <a:cubicBezTo>
                  <a:pt x="6034886" y="-70422"/>
                  <a:pt x="6190783" y="41657"/>
                  <a:pt x="6503367" y="0"/>
                </a:cubicBezTo>
                <a:cubicBezTo>
                  <a:pt x="6815951" y="-41657"/>
                  <a:pt x="6907311" y="1021"/>
                  <a:pt x="7263132" y="0"/>
                </a:cubicBezTo>
                <a:cubicBezTo>
                  <a:pt x="7618954" y="-1021"/>
                  <a:pt x="7640549" y="8645"/>
                  <a:pt x="7830121" y="0"/>
                </a:cubicBezTo>
                <a:cubicBezTo>
                  <a:pt x="8019693" y="-8645"/>
                  <a:pt x="8218268" y="58348"/>
                  <a:pt x="8397111" y="0"/>
                </a:cubicBezTo>
                <a:cubicBezTo>
                  <a:pt x="8575954" y="-58348"/>
                  <a:pt x="8661581" y="38064"/>
                  <a:pt x="8771323" y="0"/>
                </a:cubicBezTo>
                <a:cubicBezTo>
                  <a:pt x="8881065" y="-38064"/>
                  <a:pt x="9392081" y="5610"/>
                  <a:pt x="9638817" y="0"/>
                </a:cubicBezTo>
                <a:cubicBezTo>
                  <a:pt x="9690083" y="142581"/>
                  <a:pt x="9616872" y="473237"/>
                  <a:pt x="9638817" y="630855"/>
                </a:cubicBezTo>
                <a:cubicBezTo>
                  <a:pt x="9660762" y="788473"/>
                  <a:pt x="9578779" y="1003034"/>
                  <a:pt x="9638817" y="1157532"/>
                </a:cubicBezTo>
                <a:cubicBezTo>
                  <a:pt x="9698855" y="1312030"/>
                  <a:pt x="9632922" y="1702248"/>
                  <a:pt x="9638817" y="1840477"/>
                </a:cubicBezTo>
                <a:cubicBezTo>
                  <a:pt x="9644712" y="1978706"/>
                  <a:pt x="9599337" y="2335710"/>
                  <a:pt x="9638817" y="2471332"/>
                </a:cubicBezTo>
                <a:cubicBezTo>
                  <a:pt x="9678297" y="2606954"/>
                  <a:pt x="9635297" y="2837175"/>
                  <a:pt x="9638817" y="3102187"/>
                </a:cubicBezTo>
                <a:cubicBezTo>
                  <a:pt x="9642337" y="3367199"/>
                  <a:pt x="9631813" y="3466272"/>
                  <a:pt x="9638817" y="3680953"/>
                </a:cubicBezTo>
                <a:cubicBezTo>
                  <a:pt x="9645821" y="3895634"/>
                  <a:pt x="9630189" y="3984101"/>
                  <a:pt x="9638817" y="4155541"/>
                </a:cubicBezTo>
                <a:cubicBezTo>
                  <a:pt x="9647445" y="4326981"/>
                  <a:pt x="9600085" y="4514677"/>
                  <a:pt x="9638817" y="4682219"/>
                </a:cubicBezTo>
                <a:cubicBezTo>
                  <a:pt x="9677549" y="4849761"/>
                  <a:pt x="9608889" y="5064063"/>
                  <a:pt x="9638817" y="5208896"/>
                </a:cubicBezTo>
                <a:cubicBezTo>
                  <a:pt x="9438566" y="5238019"/>
                  <a:pt x="9232126" y="5124145"/>
                  <a:pt x="8879051" y="5208896"/>
                </a:cubicBezTo>
                <a:cubicBezTo>
                  <a:pt x="8525976" y="5293647"/>
                  <a:pt x="8616279" y="5154635"/>
                  <a:pt x="8408450" y="5208896"/>
                </a:cubicBezTo>
                <a:cubicBezTo>
                  <a:pt x="8200621" y="5263157"/>
                  <a:pt x="8071889" y="5163303"/>
                  <a:pt x="7937849" y="5208896"/>
                </a:cubicBezTo>
                <a:cubicBezTo>
                  <a:pt x="7803809" y="5254489"/>
                  <a:pt x="7520764" y="5151581"/>
                  <a:pt x="7370860" y="5208896"/>
                </a:cubicBezTo>
                <a:cubicBezTo>
                  <a:pt x="7220956" y="5266211"/>
                  <a:pt x="6980006" y="5127359"/>
                  <a:pt x="6611094" y="5208896"/>
                </a:cubicBezTo>
                <a:cubicBezTo>
                  <a:pt x="6242182" y="5290433"/>
                  <a:pt x="6360349" y="5164870"/>
                  <a:pt x="6236882" y="5208896"/>
                </a:cubicBezTo>
                <a:cubicBezTo>
                  <a:pt x="6113415" y="5252922"/>
                  <a:pt x="5841152" y="5184049"/>
                  <a:pt x="5669892" y="5208896"/>
                </a:cubicBezTo>
                <a:cubicBezTo>
                  <a:pt x="5498632" y="5233743"/>
                  <a:pt x="5387265" y="5186484"/>
                  <a:pt x="5295679" y="5208896"/>
                </a:cubicBezTo>
                <a:cubicBezTo>
                  <a:pt x="5204093" y="5231308"/>
                  <a:pt x="4688905" y="5198228"/>
                  <a:pt x="4535914" y="5208896"/>
                </a:cubicBezTo>
                <a:cubicBezTo>
                  <a:pt x="4382924" y="5219564"/>
                  <a:pt x="4199734" y="5157300"/>
                  <a:pt x="3872536" y="5208896"/>
                </a:cubicBezTo>
                <a:cubicBezTo>
                  <a:pt x="3545338" y="5260492"/>
                  <a:pt x="3410023" y="5154653"/>
                  <a:pt x="3112771" y="5208896"/>
                </a:cubicBezTo>
                <a:cubicBezTo>
                  <a:pt x="2815519" y="5263139"/>
                  <a:pt x="2614572" y="5182050"/>
                  <a:pt x="2449393" y="5208896"/>
                </a:cubicBezTo>
                <a:cubicBezTo>
                  <a:pt x="2284214" y="5235742"/>
                  <a:pt x="2166331" y="5181428"/>
                  <a:pt x="1978792" y="5208896"/>
                </a:cubicBezTo>
                <a:cubicBezTo>
                  <a:pt x="1791253" y="5236364"/>
                  <a:pt x="1610806" y="5205188"/>
                  <a:pt x="1508191" y="5208896"/>
                </a:cubicBezTo>
                <a:cubicBezTo>
                  <a:pt x="1405576" y="5212604"/>
                  <a:pt x="1245744" y="5186524"/>
                  <a:pt x="1037590" y="5208896"/>
                </a:cubicBezTo>
                <a:cubicBezTo>
                  <a:pt x="829436" y="5231268"/>
                  <a:pt x="460565" y="5199077"/>
                  <a:pt x="0" y="5208896"/>
                </a:cubicBezTo>
                <a:cubicBezTo>
                  <a:pt x="-36811" y="4978367"/>
                  <a:pt x="24144" y="4751064"/>
                  <a:pt x="0" y="4525952"/>
                </a:cubicBezTo>
                <a:cubicBezTo>
                  <a:pt x="-24144" y="4300840"/>
                  <a:pt x="13174" y="4083028"/>
                  <a:pt x="0" y="3947186"/>
                </a:cubicBezTo>
                <a:cubicBezTo>
                  <a:pt x="-13174" y="3811344"/>
                  <a:pt x="3553" y="3525473"/>
                  <a:pt x="0" y="3264241"/>
                </a:cubicBezTo>
                <a:cubicBezTo>
                  <a:pt x="-3553" y="3003010"/>
                  <a:pt x="29712" y="2952968"/>
                  <a:pt x="0" y="2789653"/>
                </a:cubicBezTo>
                <a:cubicBezTo>
                  <a:pt x="-29712" y="2626338"/>
                  <a:pt x="37853" y="2486906"/>
                  <a:pt x="0" y="2210887"/>
                </a:cubicBezTo>
                <a:cubicBezTo>
                  <a:pt x="-37853" y="1934868"/>
                  <a:pt x="31298" y="1813207"/>
                  <a:pt x="0" y="1684210"/>
                </a:cubicBezTo>
                <a:cubicBezTo>
                  <a:pt x="-31298" y="1555213"/>
                  <a:pt x="13460" y="1379052"/>
                  <a:pt x="0" y="1261710"/>
                </a:cubicBezTo>
                <a:cubicBezTo>
                  <a:pt x="-13460" y="1144368"/>
                  <a:pt x="18022" y="945631"/>
                  <a:pt x="0" y="839211"/>
                </a:cubicBezTo>
                <a:cubicBezTo>
                  <a:pt x="-18022" y="732791"/>
                  <a:pt x="21542" y="217062"/>
                  <a:pt x="0" y="0"/>
                </a:cubicBezTo>
                <a:close/>
              </a:path>
            </a:pathLst>
          </a:custGeom>
          <a:noFill/>
          <a:ln w="28575">
            <a:solidFill>
              <a:srgbClr val="274B47"/>
            </a:solidFill>
            <a:headEnd type="none" w="med" len="med"/>
            <a:tailEnd type="none" w="med" len="med"/>
            <a:extLst>
              <a:ext uri="{C807C97D-BFC1-408E-A445-0C87EB9F89A2}">
                <ask:lineSketchStyleProps xmlns:ask="http://schemas.microsoft.com/office/drawing/2018/sketchyshapes" sd="2650216993">
                  <a:prstGeom prst="rect">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SG"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1" name="Straight Arrow Connector 40">
            <a:extLst>
              <a:ext uri="{FF2B5EF4-FFF2-40B4-BE49-F238E27FC236}">
                <a16:creationId xmlns:a16="http://schemas.microsoft.com/office/drawing/2014/main" id="{93898348-80DD-28A7-CD36-51C8F1E586F4}"/>
              </a:ext>
            </a:extLst>
          </p:cNvPr>
          <p:cNvCxnSpPr>
            <a:cxnSpLocks/>
            <a:stCxn id="35" idx="3"/>
            <a:endCxn id="19" idx="1"/>
          </p:cNvCxnSpPr>
          <p:nvPr/>
        </p:nvCxnSpPr>
        <p:spPr>
          <a:xfrm flipV="1">
            <a:off x="1352687" y="2364584"/>
            <a:ext cx="2459576" cy="1037053"/>
          </a:xfrm>
          <a:prstGeom prst="straightConnector1">
            <a:avLst/>
          </a:prstGeom>
          <a:ln>
            <a:solidFill>
              <a:schemeClr val="tx1"/>
            </a:solidFill>
            <a:prstDash val="dash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239FC7B-64BE-ED7C-1CA0-26D7B4E8EBE3}"/>
              </a:ext>
            </a:extLst>
          </p:cNvPr>
          <p:cNvCxnSpPr>
            <a:cxnSpLocks/>
            <a:stCxn id="35" idx="3"/>
            <a:endCxn id="20" idx="1"/>
          </p:cNvCxnSpPr>
          <p:nvPr/>
        </p:nvCxnSpPr>
        <p:spPr>
          <a:xfrm>
            <a:off x="1352687" y="3401637"/>
            <a:ext cx="2459575" cy="1211173"/>
          </a:xfrm>
          <a:prstGeom prst="straightConnector1">
            <a:avLst/>
          </a:prstGeom>
          <a:ln>
            <a:solidFill>
              <a:schemeClr val="tx1"/>
            </a:solidFill>
            <a:prstDash val="dashDot"/>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82F71E39-2125-96C9-0EE4-F3E120D62109}"/>
              </a:ext>
            </a:extLst>
          </p:cNvPr>
          <p:cNvGrpSpPr/>
          <p:nvPr/>
        </p:nvGrpSpPr>
        <p:grpSpPr>
          <a:xfrm>
            <a:off x="3895571" y="1678662"/>
            <a:ext cx="326136" cy="529650"/>
            <a:chOff x="772668" y="2747962"/>
            <a:chExt cx="528119" cy="903177"/>
          </a:xfrm>
        </p:grpSpPr>
        <p:pic>
          <p:nvPicPr>
            <p:cNvPr id="48" name="Picture 47">
              <a:extLst>
                <a:ext uri="{FF2B5EF4-FFF2-40B4-BE49-F238E27FC236}">
                  <a16:creationId xmlns:a16="http://schemas.microsoft.com/office/drawing/2014/main" id="{0A2BC6FA-A6DD-241D-3552-1B71878196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668" y="3299699"/>
              <a:ext cx="528119" cy="351440"/>
            </a:xfrm>
            <a:prstGeom prst="rect">
              <a:avLst/>
            </a:prstGeom>
          </p:spPr>
        </p:pic>
        <p:pic>
          <p:nvPicPr>
            <p:cNvPr id="49" name="Picture 48">
              <a:extLst>
                <a:ext uri="{FF2B5EF4-FFF2-40B4-BE49-F238E27FC236}">
                  <a16:creationId xmlns:a16="http://schemas.microsoft.com/office/drawing/2014/main" id="{62498977-6B57-51AA-A48A-E8B656585E15}"/>
                </a:ext>
              </a:extLst>
            </p:cNvPr>
            <p:cNvPicPr>
              <a:picLocks noChangeAspect="1"/>
            </p:cNvPicPr>
            <p:nvPr/>
          </p:nvPicPr>
          <p:blipFill rotWithShape="1">
            <a:blip r:embed="rId5">
              <a:extLst>
                <a:ext uri="{28A0092B-C50C-407E-A947-70E740481C1C}">
                  <a14:useLocalDpi xmlns:a14="http://schemas.microsoft.com/office/drawing/2010/main" val="0"/>
                </a:ext>
              </a:extLst>
            </a:blip>
            <a:srcRect l="30727" r="30546"/>
            <a:stretch/>
          </p:blipFill>
          <p:spPr>
            <a:xfrm>
              <a:off x="772668" y="2747962"/>
              <a:ext cx="528119" cy="553998"/>
            </a:xfrm>
            <a:prstGeom prst="rect">
              <a:avLst/>
            </a:prstGeom>
          </p:spPr>
        </p:pic>
      </p:grpSp>
      <p:sp>
        <p:nvSpPr>
          <p:cNvPr id="56" name="TextBox 55">
            <a:extLst>
              <a:ext uri="{FF2B5EF4-FFF2-40B4-BE49-F238E27FC236}">
                <a16:creationId xmlns:a16="http://schemas.microsoft.com/office/drawing/2014/main" id="{26B22184-2F70-0DB8-AFC7-DE808D0CC2FA}"/>
              </a:ext>
            </a:extLst>
          </p:cNvPr>
          <p:cNvSpPr txBox="1"/>
          <p:nvPr/>
        </p:nvSpPr>
        <p:spPr>
          <a:xfrm>
            <a:off x="8676640" y="970973"/>
            <a:ext cx="318325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b="1" dirty="0">
                <a:solidFill>
                  <a:srgbClr val="274B47"/>
                </a:solidFill>
                <a:latin typeface="Segoe UI"/>
              </a:rPr>
              <a:t>d</a:t>
            </a:r>
            <a:r>
              <a:rPr kumimoji="0" lang="en-SG" sz="1800" b="1" i="0" u="none" strike="noStrike" kern="1200" cap="none" spc="0" normalizeH="0" baseline="0" noProof="0" dirty="0">
                <a:ln>
                  <a:noFill/>
                </a:ln>
                <a:solidFill>
                  <a:srgbClr val="274B47"/>
                </a:solidFill>
                <a:effectLst/>
                <a:uLnTx/>
                <a:uFillTx/>
                <a:latin typeface="Segoe UI"/>
                <a:ea typeface="+mn-ea"/>
                <a:cs typeface="+mn-cs"/>
              </a:rPr>
              <a:t>emo-azure-</a:t>
            </a:r>
            <a:r>
              <a:rPr kumimoji="0" lang="en-SG" sz="1800" b="1" i="0" u="none" strike="noStrike" kern="1200" cap="none" spc="0" normalizeH="0" baseline="0" noProof="0" dirty="0" err="1">
                <a:ln>
                  <a:noFill/>
                </a:ln>
                <a:solidFill>
                  <a:srgbClr val="274B47"/>
                </a:solidFill>
                <a:effectLst/>
                <a:uLnTx/>
                <a:uFillTx/>
                <a:latin typeface="Segoe UI"/>
                <a:ea typeface="+mn-ea"/>
                <a:cs typeface="+mn-cs"/>
              </a:rPr>
              <a:t>melbourne</a:t>
            </a:r>
            <a:r>
              <a:rPr kumimoji="0" lang="en-SG" sz="1800" b="1" i="0" u="none" strike="noStrike" kern="1200" cap="none" spc="0" normalizeH="0" baseline="0" noProof="0" dirty="0">
                <a:ln>
                  <a:noFill/>
                </a:ln>
                <a:solidFill>
                  <a:srgbClr val="274B47"/>
                </a:solidFill>
                <a:effectLst/>
                <a:uLnTx/>
                <a:uFillTx/>
                <a:latin typeface="Segoe UI"/>
                <a:ea typeface="+mn-ea"/>
                <a:cs typeface="+mn-cs"/>
              </a:rPr>
              <a:t>-</a:t>
            </a:r>
            <a:r>
              <a:rPr kumimoji="0" lang="en-SG" sz="1800" b="1" i="0" u="none" strike="noStrike" kern="1200" cap="none" spc="0" normalizeH="0" baseline="0" noProof="0" dirty="0" err="1">
                <a:ln>
                  <a:noFill/>
                </a:ln>
                <a:solidFill>
                  <a:srgbClr val="274B47"/>
                </a:solidFill>
                <a:effectLst/>
                <a:uLnTx/>
                <a:uFillTx/>
                <a:latin typeface="Segoe UI"/>
                <a:ea typeface="+mn-ea"/>
                <a:cs typeface="+mn-cs"/>
              </a:rPr>
              <a:t>rg</a:t>
            </a:r>
            <a:endParaRPr kumimoji="0" lang="en-SG" sz="1800" b="1" i="0" u="none" strike="noStrike" kern="1200" cap="none" spc="0" normalizeH="0" baseline="0" noProof="0" dirty="0">
              <a:ln>
                <a:noFill/>
              </a:ln>
              <a:solidFill>
                <a:srgbClr val="274B47"/>
              </a:solidFill>
              <a:effectLst/>
              <a:uLnTx/>
              <a:uFillTx/>
              <a:latin typeface="Segoe UI"/>
              <a:ea typeface="+mn-ea"/>
              <a:cs typeface="+mn-cs"/>
            </a:endParaRPr>
          </a:p>
        </p:txBody>
      </p:sp>
      <p:grpSp>
        <p:nvGrpSpPr>
          <p:cNvPr id="1033" name="Group 1032">
            <a:extLst>
              <a:ext uri="{FF2B5EF4-FFF2-40B4-BE49-F238E27FC236}">
                <a16:creationId xmlns:a16="http://schemas.microsoft.com/office/drawing/2014/main" id="{333371C9-8944-4B2E-C090-A643C62D422B}"/>
              </a:ext>
            </a:extLst>
          </p:cNvPr>
          <p:cNvGrpSpPr/>
          <p:nvPr/>
        </p:nvGrpSpPr>
        <p:grpSpPr>
          <a:xfrm>
            <a:off x="191104" y="2903240"/>
            <a:ext cx="1326372" cy="1159234"/>
            <a:chOff x="191104" y="2493819"/>
            <a:chExt cx="1326372" cy="1159234"/>
          </a:xfrm>
        </p:grpSpPr>
        <p:pic>
          <p:nvPicPr>
            <p:cNvPr id="35" name="Graphic 34">
              <a:extLst>
                <a:ext uri="{FF2B5EF4-FFF2-40B4-BE49-F238E27FC236}">
                  <a16:creationId xmlns:a16="http://schemas.microsoft.com/office/drawing/2014/main" id="{0EE1B55B-0664-A6B4-F4BF-1C4A26A7FC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5893" y="2493819"/>
              <a:ext cx="996794" cy="996794"/>
            </a:xfrm>
            <a:prstGeom prst="rect">
              <a:avLst/>
            </a:prstGeom>
          </p:spPr>
        </p:pic>
        <p:sp>
          <p:nvSpPr>
            <p:cNvPr id="1025" name="TextBox 1024">
              <a:extLst>
                <a:ext uri="{FF2B5EF4-FFF2-40B4-BE49-F238E27FC236}">
                  <a16:creationId xmlns:a16="http://schemas.microsoft.com/office/drawing/2014/main" id="{58EC0047-BA71-9656-7822-2AD345833559}"/>
                </a:ext>
              </a:extLst>
            </p:cNvPr>
            <p:cNvSpPr txBox="1"/>
            <p:nvPr/>
          </p:nvSpPr>
          <p:spPr>
            <a:xfrm>
              <a:off x="191104" y="3345276"/>
              <a:ext cx="132637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400" b="1" i="0" u="none" strike="noStrike" kern="1200" cap="none" spc="0" normalizeH="0" baseline="0" noProof="0" dirty="0" err="1">
                  <a:ln>
                    <a:noFill/>
                  </a:ln>
                  <a:solidFill>
                    <a:srgbClr val="0078D4"/>
                  </a:solidFill>
                  <a:effectLst/>
                  <a:uLnTx/>
                  <a:uFillTx/>
                  <a:latin typeface="Segoe UI"/>
                  <a:ea typeface="+mn-ea"/>
                  <a:cs typeface="+mn-cs"/>
                </a:rPr>
                <a:t>ngacrregistry</a:t>
              </a:r>
              <a:endParaRPr kumimoji="0" lang="en-SG" sz="1400" b="1" i="0" u="none" strike="noStrike" kern="1200" cap="none" spc="0" normalizeH="0" baseline="0" noProof="0" dirty="0">
                <a:ln>
                  <a:noFill/>
                </a:ln>
                <a:solidFill>
                  <a:srgbClr val="0078D4"/>
                </a:solidFill>
                <a:effectLst/>
                <a:uLnTx/>
                <a:uFillTx/>
                <a:latin typeface="Segoe UI"/>
                <a:ea typeface="+mn-ea"/>
                <a:cs typeface="+mn-cs"/>
              </a:endParaRPr>
            </a:p>
          </p:txBody>
        </p:sp>
      </p:grpSp>
      <p:sp>
        <p:nvSpPr>
          <p:cNvPr id="1034" name="Rectangle 1033">
            <a:extLst>
              <a:ext uri="{FF2B5EF4-FFF2-40B4-BE49-F238E27FC236}">
                <a16:creationId xmlns:a16="http://schemas.microsoft.com/office/drawing/2014/main" id="{CCBD8BDD-BD9C-C994-A911-403ED625B5AF}"/>
              </a:ext>
            </a:extLst>
          </p:cNvPr>
          <p:cNvSpPr/>
          <p:nvPr/>
        </p:nvSpPr>
        <p:spPr bwMode="auto">
          <a:xfrm>
            <a:off x="133627" y="1005272"/>
            <a:ext cx="1417646" cy="5190800"/>
          </a:xfrm>
          <a:custGeom>
            <a:avLst/>
            <a:gdLst>
              <a:gd name="connsiteX0" fmla="*/ 0 w 1417646"/>
              <a:gd name="connsiteY0" fmla="*/ 0 h 5190800"/>
              <a:gd name="connsiteX1" fmla="*/ 1417646 w 1417646"/>
              <a:gd name="connsiteY1" fmla="*/ 0 h 5190800"/>
              <a:gd name="connsiteX2" fmla="*/ 1417646 w 1417646"/>
              <a:gd name="connsiteY2" fmla="*/ 5190800 h 5190800"/>
              <a:gd name="connsiteX3" fmla="*/ 0 w 1417646"/>
              <a:gd name="connsiteY3" fmla="*/ 5190800 h 5190800"/>
              <a:gd name="connsiteX4" fmla="*/ 0 w 1417646"/>
              <a:gd name="connsiteY4" fmla="*/ 0 h 519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7646" h="5190800" extrusionOk="0">
                <a:moveTo>
                  <a:pt x="0" y="0"/>
                </a:moveTo>
                <a:cubicBezTo>
                  <a:pt x="414732" y="116132"/>
                  <a:pt x="1227448" y="-108213"/>
                  <a:pt x="1417646" y="0"/>
                </a:cubicBezTo>
                <a:cubicBezTo>
                  <a:pt x="1289473" y="2045712"/>
                  <a:pt x="1546796" y="4058503"/>
                  <a:pt x="1417646" y="5190800"/>
                </a:cubicBezTo>
                <a:cubicBezTo>
                  <a:pt x="1242390" y="5247602"/>
                  <a:pt x="221462" y="5078964"/>
                  <a:pt x="0" y="5190800"/>
                </a:cubicBezTo>
                <a:cubicBezTo>
                  <a:pt x="160128" y="4109697"/>
                  <a:pt x="25049" y="1192333"/>
                  <a:pt x="0" y="0"/>
                </a:cubicBezTo>
                <a:close/>
              </a:path>
            </a:pathLst>
          </a:custGeom>
          <a:noFill/>
          <a:ln w="28575">
            <a:solidFill>
              <a:srgbClr val="274B47"/>
            </a:solidFill>
            <a:headEnd type="none" w="med" len="med"/>
            <a:tailEnd type="none" w="med" len="med"/>
            <a:extLst>
              <a:ext uri="{C807C97D-BFC1-408E-A445-0C87EB9F89A2}">
                <ask:lineSketchStyleProps xmlns:ask="http://schemas.microsoft.com/office/drawing/2018/sketchyshapes" sd="2650216993">
                  <a:prstGeom prst="rect">
                    <a:avLst/>
                  </a:prstGeom>
                  <ask:type>
                    <ask:lineSketchCurved/>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SG"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5" name="TextBox 1034">
            <a:extLst>
              <a:ext uri="{FF2B5EF4-FFF2-40B4-BE49-F238E27FC236}">
                <a16:creationId xmlns:a16="http://schemas.microsoft.com/office/drawing/2014/main" id="{765F05D4-55F9-802C-4127-D71FCDE9815F}"/>
              </a:ext>
            </a:extLst>
          </p:cNvPr>
          <p:cNvSpPr txBox="1"/>
          <p:nvPr/>
        </p:nvSpPr>
        <p:spPr>
          <a:xfrm>
            <a:off x="159208" y="1005272"/>
            <a:ext cx="1326372"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000" b="1" i="0" u="none" strike="noStrike" kern="1200" cap="none" spc="0" normalizeH="0" baseline="0" noProof="0" dirty="0" err="1">
                <a:ln>
                  <a:noFill/>
                </a:ln>
                <a:solidFill>
                  <a:srgbClr val="274B47"/>
                </a:solidFill>
                <a:effectLst/>
                <a:uLnTx/>
                <a:uFillTx/>
                <a:latin typeface="Segoe UI"/>
                <a:ea typeface="+mn-ea"/>
                <a:cs typeface="+mn-cs"/>
              </a:rPr>
              <a:t>acrResourceGroup</a:t>
            </a:r>
            <a:endParaRPr kumimoji="0" lang="en-SG" sz="1000" b="1" i="0" u="none" strike="noStrike" kern="1200" cap="none" spc="0" normalizeH="0" baseline="0" noProof="0" dirty="0">
              <a:ln>
                <a:noFill/>
              </a:ln>
              <a:solidFill>
                <a:srgbClr val="274B47"/>
              </a:solidFill>
              <a:effectLst/>
              <a:uLnTx/>
              <a:uFillTx/>
              <a:latin typeface="Segoe UI"/>
              <a:ea typeface="+mn-ea"/>
              <a:cs typeface="+mn-cs"/>
            </a:endParaRPr>
          </a:p>
        </p:txBody>
      </p:sp>
      <p:pic>
        <p:nvPicPr>
          <p:cNvPr id="2" name="Picture 4" descr="KEDA | Kubernetes Event-driven Autoscaling">
            <a:extLst>
              <a:ext uri="{FF2B5EF4-FFF2-40B4-BE49-F238E27FC236}">
                <a16:creationId xmlns:a16="http://schemas.microsoft.com/office/drawing/2014/main" id="{A85AB9CF-0921-3332-8D7D-4D9F1B372A4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73639" y="4707189"/>
            <a:ext cx="698086" cy="698086"/>
          </a:xfrm>
          <a:prstGeom prst="rect">
            <a:avLst/>
          </a:prstGeom>
          <a:noFill/>
          <a:extLst>
            <a:ext uri="{909E8E84-426E-40DD-AFC4-6F175D3DCCD1}">
              <a14:hiddenFill xmlns:a14="http://schemas.microsoft.com/office/drawing/2010/main">
                <a:solidFill>
                  <a:srgbClr val="FFFFFF"/>
                </a:solidFill>
              </a14:hiddenFill>
            </a:ext>
          </a:extLst>
        </p:spPr>
      </p:pic>
      <p:cxnSp>
        <p:nvCxnSpPr>
          <p:cNvPr id="3" name="Connector: Elbow 2">
            <a:extLst>
              <a:ext uri="{FF2B5EF4-FFF2-40B4-BE49-F238E27FC236}">
                <a16:creationId xmlns:a16="http://schemas.microsoft.com/office/drawing/2014/main" id="{F9077D59-1335-A1D7-7F96-17FF94B921D6}"/>
              </a:ext>
            </a:extLst>
          </p:cNvPr>
          <p:cNvCxnSpPr>
            <a:cxnSpLocks/>
            <a:stCxn id="2" idx="3"/>
            <a:endCxn id="4" idx="2"/>
          </p:cNvCxnSpPr>
          <p:nvPr/>
        </p:nvCxnSpPr>
        <p:spPr>
          <a:xfrm flipV="1">
            <a:off x="8471725" y="3407616"/>
            <a:ext cx="1921701" cy="1648616"/>
          </a:xfrm>
          <a:prstGeom prst="bentConnector2">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D9CD0D7-D377-415F-246F-55295313A9D3}"/>
              </a:ext>
            </a:extLst>
          </p:cNvPr>
          <p:cNvSpPr/>
          <p:nvPr/>
        </p:nvSpPr>
        <p:spPr bwMode="auto">
          <a:xfrm>
            <a:off x="3895571" y="3932800"/>
            <a:ext cx="2447499" cy="1548778"/>
          </a:xfrm>
          <a:prstGeom prst="rect">
            <a:avLst/>
          </a:prstGeom>
          <a:solidFill>
            <a:srgbClr val="0C59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SG"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37CEBF80-C06F-9786-B7A3-ECAC4D4BB327}"/>
              </a:ext>
            </a:extLst>
          </p:cNvPr>
          <p:cNvSpPr/>
          <p:nvPr/>
        </p:nvSpPr>
        <p:spPr bwMode="auto">
          <a:xfrm>
            <a:off x="3951983" y="4029324"/>
            <a:ext cx="2447499" cy="1548778"/>
          </a:xfrm>
          <a:prstGeom prst="rect">
            <a:avLst/>
          </a:prstGeom>
          <a:solidFill>
            <a:srgbClr val="0C59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SG"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155C581F-16FC-1B0E-9FC0-2A0EA0EC95EA}"/>
              </a:ext>
            </a:extLst>
          </p:cNvPr>
          <p:cNvSpPr/>
          <p:nvPr/>
        </p:nvSpPr>
        <p:spPr bwMode="auto">
          <a:xfrm>
            <a:off x="4040862" y="4135835"/>
            <a:ext cx="2447499" cy="1548778"/>
          </a:xfrm>
          <a:prstGeom prst="rect">
            <a:avLst/>
          </a:prstGeom>
          <a:solidFill>
            <a:srgbClr val="0C59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SG"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Techtalks</a:t>
            </a:r>
            <a:r>
              <a:rPr kumimoji="0" lang="en-SG"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-consumer</a:t>
            </a:r>
          </a:p>
        </p:txBody>
      </p:sp>
      <p:grpSp>
        <p:nvGrpSpPr>
          <p:cNvPr id="50" name="Group 49">
            <a:extLst>
              <a:ext uri="{FF2B5EF4-FFF2-40B4-BE49-F238E27FC236}">
                <a16:creationId xmlns:a16="http://schemas.microsoft.com/office/drawing/2014/main" id="{6E1F2502-CC12-D368-B472-4BC24AFBFEA8}"/>
              </a:ext>
            </a:extLst>
          </p:cNvPr>
          <p:cNvGrpSpPr/>
          <p:nvPr/>
        </p:nvGrpSpPr>
        <p:grpSpPr>
          <a:xfrm>
            <a:off x="3904366" y="3908585"/>
            <a:ext cx="326136" cy="529650"/>
            <a:chOff x="772668" y="2747962"/>
            <a:chExt cx="528119" cy="903177"/>
          </a:xfrm>
        </p:grpSpPr>
        <p:pic>
          <p:nvPicPr>
            <p:cNvPr id="51" name="Picture 50">
              <a:extLst>
                <a:ext uri="{FF2B5EF4-FFF2-40B4-BE49-F238E27FC236}">
                  <a16:creationId xmlns:a16="http://schemas.microsoft.com/office/drawing/2014/main" id="{DDDED80F-17E0-C5F2-6ACB-65A0F15FDD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668" y="3299699"/>
              <a:ext cx="528119" cy="351440"/>
            </a:xfrm>
            <a:prstGeom prst="rect">
              <a:avLst/>
            </a:prstGeom>
          </p:spPr>
        </p:pic>
        <p:pic>
          <p:nvPicPr>
            <p:cNvPr id="52" name="Picture 51">
              <a:extLst>
                <a:ext uri="{FF2B5EF4-FFF2-40B4-BE49-F238E27FC236}">
                  <a16:creationId xmlns:a16="http://schemas.microsoft.com/office/drawing/2014/main" id="{7C832602-3B15-1E61-99B7-C053B181E56E}"/>
                </a:ext>
              </a:extLst>
            </p:cNvPr>
            <p:cNvPicPr>
              <a:picLocks noChangeAspect="1"/>
            </p:cNvPicPr>
            <p:nvPr/>
          </p:nvPicPr>
          <p:blipFill rotWithShape="1">
            <a:blip r:embed="rId5">
              <a:extLst>
                <a:ext uri="{28A0092B-C50C-407E-A947-70E740481C1C}">
                  <a14:useLocalDpi xmlns:a14="http://schemas.microsoft.com/office/drawing/2010/main" val="0"/>
                </a:ext>
              </a:extLst>
            </a:blip>
            <a:srcRect l="30727" r="30546"/>
            <a:stretch/>
          </p:blipFill>
          <p:spPr>
            <a:xfrm>
              <a:off x="772668" y="2747962"/>
              <a:ext cx="528119" cy="553998"/>
            </a:xfrm>
            <a:prstGeom prst="rect">
              <a:avLst/>
            </a:prstGeom>
          </p:spPr>
        </p:pic>
      </p:grpSp>
      <p:cxnSp>
        <p:nvCxnSpPr>
          <p:cNvPr id="12" name="Connector: Elbow 11">
            <a:extLst>
              <a:ext uri="{FF2B5EF4-FFF2-40B4-BE49-F238E27FC236}">
                <a16:creationId xmlns:a16="http://schemas.microsoft.com/office/drawing/2014/main" id="{3F7BA404-C1C9-0F51-3069-CAA2F42E04B3}"/>
              </a:ext>
            </a:extLst>
          </p:cNvPr>
          <p:cNvCxnSpPr>
            <a:cxnSpLocks/>
            <a:endCxn id="2" idx="1"/>
          </p:cNvCxnSpPr>
          <p:nvPr/>
        </p:nvCxnSpPr>
        <p:spPr>
          <a:xfrm>
            <a:off x="6455894" y="5022364"/>
            <a:ext cx="1317745" cy="33868"/>
          </a:xfrm>
          <a:prstGeom prst="bentConnector3">
            <a:avLst>
              <a:gd name="adj1" fmla="val 50000"/>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itle 16">
            <a:extLst>
              <a:ext uri="{FF2B5EF4-FFF2-40B4-BE49-F238E27FC236}">
                <a16:creationId xmlns:a16="http://schemas.microsoft.com/office/drawing/2014/main" id="{406FFA19-CB2F-6CEF-E1BF-6BC88EC26C60}"/>
              </a:ext>
            </a:extLst>
          </p:cNvPr>
          <p:cNvSpPr>
            <a:spLocks noGrp="1"/>
          </p:cNvSpPr>
          <p:nvPr>
            <p:ph type="title"/>
          </p:nvPr>
        </p:nvSpPr>
        <p:spPr>
          <a:xfrm>
            <a:off x="1266864" y="290935"/>
            <a:ext cx="10232878" cy="461665"/>
          </a:xfrm>
        </p:spPr>
        <p:txBody>
          <a:bodyPr/>
          <a:lstStyle/>
          <a:p>
            <a:pPr algn="ctr"/>
            <a:r>
              <a:rPr lang="en-US" dirty="0"/>
              <a:t>Azure Kubernetes Service - </a:t>
            </a:r>
            <a:r>
              <a:rPr lang="en-US" dirty="0" err="1"/>
              <a:t>TechTalks</a:t>
            </a:r>
            <a:r>
              <a:rPr lang="en-US" dirty="0"/>
              <a:t> with Dapr</a:t>
            </a:r>
          </a:p>
        </p:txBody>
      </p:sp>
      <p:pic>
        <p:nvPicPr>
          <p:cNvPr id="7" name="Picture 2" descr="Azure Resources - Visual Studio Marketplace">
            <a:extLst>
              <a:ext uri="{FF2B5EF4-FFF2-40B4-BE49-F238E27FC236}">
                <a16:creationId xmlns:a16="http://schemas.microsoft.com/office/drawing/2014/main" id="{840E9B82-8BAF-C18B-D320-6A6D88F4244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32150" y="897266"/>
            <a:ext cx="461665" cy="4616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Azure Resources - Visual Studio Marketplace">
            <a:extLst>
              <a:ext uri="{FF2B5EF4-FFF2-40B4-BE49-F238E27FC236}">
                <a16:creationId xmlns:a16="http://schemas.microsoft.com/office/drawing/2014/main" id="{D2121FFA-F541-C396-C3FA-62FB79CA1E1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06" y="767663"/>
            <a:ext cx="328702" cy="32870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388FD1DF-8D0A-9E4C-94CB-18FC0D86EF2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29220" y="1160944"/>
            <a:ext cx="775995" cy="467209"/>
          </a:xfrm>
          <a:prstGeom prst="rect">
            <a:avLst/>
          </a:prstGeom>
        </p:spPr>
      </p:pic>
      <p:pic>
        <p:nvPicPr>
          <p:cNvPr id="14" name="Picture 13" descr="A blue whale with a blue whale and a blue whale&#10;&#10;Description automatically generated">
            <a:extLst>
              <a:ext uri="{FF2B5EF4-FFF2-40B4-BE49-F238E27FC236}">
                <a16:creationId xmlns:a16="http://schemas.microsoft.com/office/drawing/2014/main" id="{9F99DC6A-728B-438C-5B02-6D931F0F2D6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12387" y="3213024"/>
            <a:ext cx="547232" cy="431952"/>
          </a:xfrm>
          <a:prstGeom prst="rect">
            <a:avLst/>
          </a:prstGeom>
        </p:spPr>
      </p:pic>
    </p:spTree>
    <p:extLst>
      <p:ext uri="{BB962C8B-B14F-4D97-AF65-F5344CB8AC3E}">
        <p14:creationId xmlns:p14="http://schemas.microsoft.com/office/powerpoint/2010/main" val="1936076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25D147-16FB-46ED-AC58-3ECC18A77A69}"/>
              </a:ext>
            </a:extLst>
          </p:cNvPr>
          <p:cNvSpPr>
            <a:spLocks noGrp="1"/>
          </p:cNvSpPr>
          <p:nvPr>
            <p:ph type="title"/>
          </p:nvPr>
        </p:nvSpPr>
        <p:spPr>
          <a:xfrm>
            <a:off x="588263" y="457200"/>
            <a:ext cx="11018520" cy="553998"/>
          </a:xfrm>
        </p:spPr>
        <p:txBody>
          <a:bodyPr/>
          <a:lstStyle/>
          <a:p>
            <a:pPr algn="ctr"/>
            <a:r>
              <a:rPr lang="en-US" dirty="0"/>
              <a:t>Dapr Kubernetes cluster</a:t>
            </a:r>
          </a:p>
        </p:txBody>
      </p:sp>
      <p:pic>
        <p:nvPicPr>
          <p:cNvPr id="5122" name="Picture 2" descr="Architecture diagram of Dapr in Kubernetes mode">
            <a:extLst>
              <a:ext uri="{FF2B5EF4-FFF2-40B4-BE49-F238E27FC236}">
                <a16:creationId xmlns:a16="http://schemas.microsoft.com/office/drawing/2014/main" id="{822E6054-CCC1-2963-BD45-ECDDDB3504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4841" y="1156184"/>
            <a:ext cx="9421906" cy="5244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6070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25D147-16FB-46ED-AC58-3ECC18A77A69}"/>
              </a:ext>
            </a:extLst>
          </p:cNvPr>
          <p:cNvSpPr>
            <a:spLocks noGrp="1"/>
          </p:cNvSpPr>
          <p:nvPr>
            <p:ph type="title"/>
          </p:nvPr>
        </p:nvSpPr>
        <p:spPr>
          <a:xfrm>
            <a:off x="588263" y="457200"/>
            <a:ext cx="11018520" cy="553998"/>
          </a:xfrm>
        </p:spPr>
        <p:txBody>
          <a:bodyPr/>
          <a:lstStyle/>
          <a:p>
            <a:pPr algn="ctr"/>
            <a:r>
              <a:rPr lang="en-US" dirty="0"/>
              <a:t>Dapr Components</a:t>
            </a:r>
          </a:p>
        </p:txBody>
      </p:sp>
      <p:pic>
        <p:nvPicPr>
          <p:cNvPr id="3074" name="Picture 2">
            <a:extLst>
              <a:ext uri="{FF2B5EF4-FFF2-40B4-BE49-F238E27FC236}">
                <a16:creationId xmlns:a16="http://schemas.microsoft.com/office/drawing/2014/main" id="{255F6473-032F-B814-207C-236944D5EF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1358" y="1156502"/>
            <a:ext cx="8867962" cy="52442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1F52046-4ABB-9D18-D15A-574B7AE4BBB7}"/>
              </a:ext>
            </a:extLst>
          </p:cNvPr>
          <p:cNvSpPr txBox="1"/>
          <p:nvPr/>
        </p:nvSpPr>
        <p:spPr>
          <a:xfrm>
            <a:off x="1753161" y="6361438"/>
            <a:ext cx="9246159" cy="369332"/>
          </a:xfrm>
          <a:prstGeom prst="rect">
            <a:avLst/>
          </a:prstGeom>
          <a:noFill/>
        </p:spPr>
        <p:txBody>
          <a:bodyPr wrap="square">
            <a:spAutoFit/>
          </a:bodyPr>
          <a:lstStyle/>
          <a:p>
            <a:r>
              <a:rPr lang="en-US" dirty="0">
                <a:hlinkClick r:id="rId4"/>
              </a:rPr>
              <a:t>https://docs.dapr.io/concepts/components-concept/#built-in-and-pluggable-components</a:t>
            </a:r>
            <a:endParaRPr lang="en-US" dirty="0"/>
          </a:p>
        </p:txBody>
      </p:sp>
    </p:spTree>
    <p:extLst>
      <p:ext uri="{BB962C8B-B14F-4D97-AF65-F5344CB8AC3E}">
        <p14:creationId xmlns:p14="http://schemas.microsoft.com/office/powerpoint/2010/main" val="4215475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Dapr - Distributed Application Runtime">
            <a:extLst>
              <a:ext uri="{FF2B5EF4-FFF2-40B4-BE49-F238E27FC236}">
                <a16:creationId xmlns:a16="http://schemas.microsoft.com/office/drawing/2014/main" id="{6C457ECB-EDFC-8FB8-AD61-71AF24921D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74293" y="437772"/>
            <a:ext cx="808998" cy="59285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D5CFFFC-E583-E670-C527-54764A3685E6}"/>
              </a:ext>
            </a:extLst>
          </p:cNvPr>
          <p:cNvSpPr txBox="1"/>
          <p:nvPr/>
        </p:nvSpPr>
        <p:spPr>
          <a:xfrm>
            <a:off x="3951395" y="1683162"/>
            <a:ext cx="6761134" cy="646331"/>
          </a:xfrm>
          <a:prstGeom prst="rect">
            <a:avLst/>
          </a:prstGeom>
          <a:noFill/>
        </p:spPr>
        <p:txBody>
          <a:bodyPr wrap="square">
            <a:spAutoFit/>
          </a:bodyPr>
          <a:lstStyle/>
          <a:p>
            <a:r>
              <a:rPr lang="en-SG" b="0" dirty="0" err="1">
                <a:solidFill>
                  <a:srgbClr val="9CDCFE"/>
                </a:solidFill>
                <a:effectLst/>
                <a:latin typeface="CaskaydiaCove Nerd Font Mono" panose="020B0509020204030204" pitchFamily="49" charset="0"/>
              </a:rPr>
              <a:t>client</a:t>
            </a:r>
            <a:r>
              <a:rPr lang="en-SG" b="0" dirty="0" err="1">
                <a:solidFill>
                  <a:srgbClr val="D4D4D4"/>
                </a:solidFill>
                <a:effectLst/>
                <a:latin typeface="CaskaydiaCove Nerd Font Mono" panose="020B0509020204030204" pitchFamily="49" charset="0"/>
              </a:rPr>
              <a:t>.</a:t>
            </a:r>
            <a:r>
              <a:rPr lang="en-SG" b="0" dirty="0" err="1">
                <a:solidFill>
                  <a:srgbClr val="9CDCFE"/>
                </a:solidFill>
                <a:effectLst/>
                <a:latin typeface="CaskaydiaCove Nerd Font Mono" panose="020B0509020204030204" pitchFamily="49" charset="0"/>
              </a:rPr>
              <a:t>PublishEventAsync</a:t>
            </a:r>
            <a:r>
              <a:rPr lang="en-SG" b="0" dirty="0">
                <a:solidFill>
                  <a:srgbClr val="D4D4D4"/>
                </a:solidFill>
                <a:effectLst/>
                <a:latin typeface="CaskaydiaCove Nerd Font Mono" panose="020B0509020204030204" pitchFamily="49" charset="0"/>
              </a:rPr>
              <a:t>(</a:t>
            </a:r>
            <a:r>
              <a:rPr lang="en-SG" b="0" dirty="0" err="1">
                <a:solidFill>
                  <a:srgbClr val="9CDCFE"/>
                </a:solidFill>
                <a:effectLst/>
                <a:latin typeface="CaskaydiaCove Nerd Font Mono" panose="020B0509020204030204" pitchFamily="49" charset="0"/>
              </a:rPr>
              <a:t>pubsubName</a:t>
            </a:r>
            <a:r>
              <a:rPr lang="en-SG" b="0" dirty="0">
                <a:solidFill>
                  <a:srgbClr val="D4D4D4"/>
                </a:solidFill>
                <a:effectLst/>
                <a:latin typeface="CaskaydiaCove Nerd Font Mono" panose="020B0509020204030204" pitchFamily="49" charset="0"/>
              </a:rPr>
              <a:t>, </a:t>
            </a:r>
            <a:r>
              <a:rPr lang="en-SG" b="0" dirty="0" err="1">
                <a:solidFill>
                  <a:srgbClr val="9CDCFE"/>
                </a:solidFill>
                <a:effectLst/>
                <a:latin typeface="CaskaydiaCove Nerd Font Mono" panose="020B0509020204030204" pitchFamily="49" charset="0"/>
              </a:rPr>
              <a:t>topicName</a:t>
            </a:r>
            <a:r>
              <a:rPr lang="en-SG" b="0" dirty="0">
                <a:solidFill>
                  <a:srgbClr val="D4D4D4"/>
                </a:solidFill>
                <a:effectLst/>
                <a:latin typeface="CaskaydiaCove Nerd Font Mono" panose="020B0509020204030204" pitchFamily="49" charset="0"/>
              </a:rPr>
              <a:t>, </a:t>
            </a:r>
            <a:r>
              <a:rPr lang="en-SG" b="0" dirty="0">
                <a:solidFill>
                  <a:srgbClr val="9CDCFE"/>
                </a:solidFill>
                <a:effectLst/>
                <a:latin typeface="CaskaydiaCove Nerd Font Mono" panose="020B0509020204030204" pitchFamily="49" charset="0"/>
              </a:rPr>
              <a:t>talk</a:t>
            </a:r>
            <a:r>
              <a:rPr lang="en-SG" b="0" dirty="0">
                <a:solidFill>
                  <a:srgbClr val="D4D4D4"/>
                </a:solidFill>
                <a:effectLst/>
                <a:latin typeface="CaskaydiaCove Nerd Font Mono" panose="020B0509020204030204" pitchFamily="49" charset="0"/>
              </a:rPr>
              <a:t>, </a:t>
            </a:r>
            <a:r>
              <a:rPr lang="en-SG" b="0" dirty="0" err="1">
                <a:solidFill>
                  <a:srgbClr val="9CDCFE"/>
                </a:solidFill>
                <a:effectLst/>
                <a:latin typeface="CaskaydiaCove Nerd Font Mono" panose="020B0509020204030204" pitchFamily="49" charset="0"/>
              </a:rPr>
              <a:t>cancellationToken</a:t>
            </a:r>
            <a:r>
              <a:rPr lang="en-SG" b="0" dirty="0">
                <a:solidFill>
                  <a:srgbClr val="D4D4D4"/>
                </a:solidFill>
                <a:effectLst/>
                <a:latin typeface="CaskaydiaCove Nerd Font Mono" panose="020B0509020204030204" pitchFamily="49" charset="0"/>
              </a:rPr>
              <a:t>);</a:t>
            </a:r>
          </a:p>
        </p:txBody>
      </p:sp>
      <p:sp>
        <p:nvSpPr>
          <p:cNvPr id="12" name="TextBox 11">
            <a:extLst>
              <a:ext uri="{FF2B5EF4-FFF2-40B4-BE49-F238E27FC236}">
                <a16:creationId xmlns:a16="http://schemas.microsoft.com/office/drawing/2014/main" id="{C9132A3B-99AC-E7F3-6C48-C138CFDF513A}"/>
              </a:ext>
            </a:extLst>
          </p:cNvPr>
          <p:cNvSpPr txBox="1"/>
          <p:nvPr/>
        </p:nvSpPr>
        <p:spPr>
          <a:xfrm>
            <a:off x="3951395" y="1302271"/>
            <a:ext cx="6761134" cy="369332"/>
          </a:xfrm>
          <a:prstGeom prst="rect">
            <a:avLst/>
          </a:prstGeom>
          <a:noFill/>
        </p:spPr>
        <p:txBody>
          <a:bodyPr wrap="square">
            <a:spAutoFit/>
          </a:bodyPr>
          <a:lstStyle/>
          <a:p>
            <a:r>
              <a:rPr lang="en-SG" b="0" dirty="0" err="1">
                <a:solidFill>
                  <a:srgbClr val="9CDCFE"/>
                </a:solidFill>
                <a:effectLst/>
                <a:latin typeface="CaskaydiaCove Nerd Font Mono" panose="020B0509020204030204" pitchFamily="49" charset="0"/>
              </a:rPr>
              <a:t>app</a:t>
            </a:r>
            <a:r>
              <a:rPr lang="en-SG" b="0" dirty="0" err="1">
                <a:solidFill>
                  <a:srgbClr val="D4D4D4"/>
                </a:solidFill>
                <a:effectLst/>
                <a:latin typeface="CaskaydiaCove Nerd Font Mono" panose="020B0509020204030204" pitchFamily="49" charset="0"/>
              </a:rPr>
              <a:t>.</a:t>
            </a:r>
            <a:r>
              <a:rPr lang="en-SG" b="0" dirty="0" err="1">
                <a:solidFill>
                  <a:srgbClr val="9CDCFE"/>
                </a:solidFill>
                <a:effectLst/>
                <a:latin typeface="CaskaydiaCove Nerd Font Mono" panose="020B0509020204030204" pitchFamily="49" charset="0"/>
              </a:rPr>
              <a:t>UseCloudEvents</a:t>
            </a:r>
            <a:r>
              <a:rPr lang="en-SG" b="0" dirty="0">
                <a:solidFill>
                  <a:srgbClr val="D4D4D4"/>
                </a:solidFill>
                <a:effectLst/>
                <a:latin typeface="CaskaydiaCove Nerd Font Mono" panose="020B0509020204030204" pitchFamily="49" charset="0"/>
              </a:rPr>
              <a:t>();</a:t>
            </a:r>
          </a:p>
        </p:txBody>
      </p:sp>
      <p:grpSp>
        <p:nvGrpSpPr>
          <p:cNvPr id="23" name="Group 22">
            <a:extLst>
              <a:ext uri="{FF2B5EF4-FFF2-40B4-BE49-F238E27FC236}">
                <a16:creationId xmlns:a16="http://schemas.microsoft.com/office/drawing/2014/main" id="{B42AC156-EAEB-F7A0-B578-AD8A5491DDAA}"/>
              </a:ext>
            </a:extLst>
          </p:cNvPr>
          <p:cNvGrpSpPr/>
          <p:nvPr/>
        </p:nvGrpSpPr>
        <p:grpSpPr>
          <a:xfrm>
            <a:off x="3951395" y="3367634"/>
            <a:ext cx="6761134" cy="2281401"/>
            <a:chOff x="497883" y="2967335"/>
            <a:chExt cx="6761134" cy="2281401"/>
          </a:xfrm>
        </p:grpSpPr>
        <p:sp>
          <p:nvSpPr>
            <p:cNvPr id="10" name="TextBox 9">
              <a:extLst>
                <a:ext uri="{FF2B5EF4-FFF2-40B4-BE49-F238E27FC236}">
                  <a16:creationId xmlns:a16="http://schemas.microsoft.com/office/drawing/2014/main" id="{77279F07-0F40-BA40-5053-3ABFF9B26396}"/>
                </a:ext>
              </a:extLst>
            </p:cNvPr>
            <p:cNvSpPr txBox="1"/>
            <p:nvPr/>
          </p:nvSpPr>
          <p:spPr>
            <a:xfrm>
              <a:off x="497883" y="2967335"/>
              <a:ext cx="6761134" cy="923330"/>
            </a:xfrm>
            <a:prstGeom prst="rect">
              <a:avLst/>
            </a:prstGeom>
            <a:noFill/>
          </p:spPr>
          <p:txBody>
            <a:bodyPr wrap="square">
              <a:spAutoFit/>
            </a:bodyPr>
            <a:lstStyle/>
            <a:p>
              <a:r>
                <a:rPr lang="en-SG" b="0" dirty="0" err="1">
                  <a:solidFill>
                    <a:srgbClr val="9CDCFE"/>
                  </a:solidFill>
                  <a:effectLst/>
                  <a:latin typeface="CaskaydiaCove Nerd Font Mono" panose="020B0509020204030204" pitchFamily="49" charset="0"/>
                </a:rPr>
                <a:t>app</a:t>
              </a:r>
              <a:r>
                <a:rPr lang="en-SG" b="0" dirty="0" err="1">
                  <a:solidFill>
                    <a:srgbClr val="D4D4D4"/>
                  </a:solidFill>
                  <a:effectLst/>
                  <a:latin typeface="CaskaydiaCove Nerd Font Mono" panose="020B0509020204030204" pitchFamily="49" charset="0"/>
                </a:rPr>
                <a:t>.</a:t>
              </a:r>
              <a:r>
                <a:rPr lang="en-SG" b="0" dirty="0" err="1">
                  <a:solidFill>
                    <a:srgbClr val="9CDCFE"/>
                  </a:solidFill>
                  <a:effectLst/>
                  <a:latin typeface="CaskaydiaCove Nerd Font Mono" panose="020B0509020204030204" pitchFamily="49" charset="0"/>
                </a:rPr>
                <a:t>UseCloudEvents</a:t>
              </a:r>
              <a:r>
                <a:rPr lang="en-SG" b="0" dirty="0">
                  <a:solidFill>
                    <a:srgbClr val="D4D4D4"/>
                  </a:solidFill>
                  <a:effectLst/>
                  <a:latin typeface="CaskaydiaCove Nerd Font Mono" panose="020B0509020204030204" pitchFamily="49" charset="0"/>
                </a:rPr>
                <a:t>();</a:t>
              </a:r>
            </a:p>
            <a:p>
              <a:br>
                <a:rPr lang="en-SG" b="0" dirty="0">
                  <a:solidFill>
                    <a:srgbClr val="D4D4D4"/>
                  </a:solidFill>
                  <a:effectLst/>
                  <a:latin typeface="CaskaydiaCove Nerd Font Mono" panose="020B0509020204030204" pitchFamily="49" charset="0"/>
                </a:rPr>
              </a:br>
              <a:r>
                <a:rPr lang="en-SG" b="0" dirty="0" err="1">
                  <a:solidFill>
                    <a:srgbClr val="9CDCFE"/>
                  </a:solidFill>
                  <a:effectLst/>
                  <a:latin typeface="CaskaydiaCove Nerd Font Mono" panose="020B0509020204030204" pitchFamily="49" charset="0"/>
                </a:rPr>
                <a:t>app</a:t>
              </a:r>
              <a:r>
                <a:rPr lang="en-SG" b="0" dirty="0" err="1">
                  <a:solidFill>
                    <a:srgbClr val="D4D4D4"/>
                  </a:solidFill>
                  <a:effectLst/>
                  <a:latin typeface="CaskaydiaCove Nerd Font Mono" panose="020B0509020204030204" pitchFamily="49" charset="0"/>
                </a:rPr>
                <a:t>.</a:t>
              </a:r>
              <a:r>
                <a:rPr lang="en-SG" b="0" dirty="0" err="1">
                  <a:solidFill>
                    <a:srgbClr val="9CDCFE"/>
                  </a:solidFill>
                  <a:effectLst/>
                  <a:latin typeface="CaskaydiaCove Nerd Font Mono" panose="020B0509020204030204" pitchFamily="49" charset="0"/>
                </a:rPr>
                <a:t>MapSubscribeHandler</a:t>
              </a:r>
              <a:r>
                <a:rPr lang="en-SG" b="0" dirty="0">
                  <a:solidFill>
                    <a:srgbClr val="D4D4D4"/>
                  </a:solidFill>
                  <a:effectLst/>
                  <a:latin typeface="CaskaydiaCove Nerd Font Mono" panose="020B0509020204030204" pitchFamily="49" charset="0"/>
                </a:rPr>
                <a:t>();</a:t>
              </a:r>
            </a:p>
          </p:txBody>
        </p:sp>
        <p:sp>
          <p:nvSpPr>
            <p:cNvPr id="14" name="TextBox 13">
              <a:extLst>
                <a:ext uri="{FF2B5EF4-FFF2-40B4-BE49-F238E27FC236}">
                  <a16:creationId xmlns:a16="http://schemas.microsoft.com/office/drawing/2014/main" id="{C6BDA51F-8E69-7609-8987-0C5E6DFFC242}"/>
                </a:ext>
              </a:extLst>
            </p:cNvPr>
            <p:cNvSpPr txBox="1"/>
            <p:nvPr/>
          </p:nvSpPr>
          <p:spPr>
            <a:xfrm>
              <a:off x="497883" y="4021285"/>
              <a:ext cx="6761134" cy="646331"/>
            </a:xfrm>
            <a:prstGeom prst="rect">
              <a:avLst/>
            </a:prstGeom>
            <a:noFill/>
          </p:spPr>
          <p:txBody>
            <a:bodyPr wrap="square">
              <a:spAutoFit/>
            </a:bodyPr>
            <a:lstStyle/>
            <a:p>
              <a:r>
                <a:rPr lang="en-GB" b="0" dirty="0" err="1">
                  <a:solidFill>
                    <a:srgbClr val="9CDCFE"/>
                  </a:solidFill>
                  <a:effectLst/>
                  <a:latin typeface="CaskaydiaCove Nerd Font Mono" panose="020B0509020204030204" pitchFamily="49" charset="0"/>
                </a:rPr>
                <a:t>app</a:t>
              </a:r>
              <a:r>
                <a:rPr lang="en-GB" b="0" dirty="0" err="1">
                  <a:solidFill>
                    <a:srgbClr val="D4D4D4"/>
                  </a:solidFill>
                  <a:effectLst/>
                  <a:latin typeface="CaskaydiaCove Nerd Font Mono" panose="020B0509020204030204" pitchFamily="49" charset="0"/>
                </a:rPr>
                <a:t>.</a:t>
              </a:r>
              <a:r>
                <a:rPr lang="en-GB" b="0" dirty="0" err="1">
                  <a:solidFill>
                    <a:srgbClr val="9CDCFE"/>
                  </a:solidFill>
                  <a:effectLst/>
                  <a:latin typeface="CaskaydiaCove Nerd Font Mono" panose="020B0509020204030204" pitchFamily="49" charset="0"/>
                </a:rPr>
                <a:t>MapPost</a:t>
              </a:r>
              <a:r>
                <a:rPr lang="en-GB" b="0" dirty="0">
                  <a:solidFill>
                    <a:srgbClr val="D4D4D4"/>
                  </a:solidFill>
                  <a:effectLst/>
                  <a:latin typeface="CaskaydiaCove Nerd Font Mono" panose="020B0509020204030204" pitchFamily="49" charset="0"/>
                </a:rPr>
                <a:t>(</a:t>
              </a:r>
              <a:r>
                <a:rPr lang="en-GB" b="0" dirty="0">
                  <a:solidFill>
                    <a:srgbClr val="CE9178"/>
                  </a:solidFill>
                  <a:effectLst/>
                  <a:latin typeface="CaskaydiaCove Nerd Font Mono" panose="020B0509020204030204" pitchFamily="49" charset="0"/>
                </a:rPr>
                <a:t>"/process"</a:t>
              </a:r>
              <a:r>
                <a:rPr lang="en-GB" b="0" dirty="0">
                  <a:solidFill>
                    <a:srgbClr val="D4D4D4"/>
                  </a:solidFill>
                  <a:effectLst/>
                  <a:latin typeface="CaskaydiaCove Nerd Font Mono" panose="020B0509020204030204" pitchFamily="49" charset="0"/>
                </a:rPr>
                <a:t>, ([</a:t>
              </a:r>
              <a:r>
                <a:rPr lang="en-GB" b="0" dirty="0" err="1">
                  <a:solidFill>
                    <a:srgbClr val="9CDCFE"/>
                  </a:solidFill>
                  <a:effectLst/>
                  <a:latin typeface="CaskaydiaCove Nerd Font Mono" panose="020B0509020204030204" pitchFamily="49" charset="0"/>
                </a:rPr>
                <a:t>FromBody</a:t>
              </a:r>
              <a:r>
                <a:rPr lang="en-GB" b="0" dirty="0">
                  <a:solidFill>
                    <a:srgbClr val="D4D4D4"/>
                  </a:solidFill>
                  <a:effectLst/>
                  <a:latin typeface="CaskaydiaCove Nerd Font Mono" panose="020B0509020204030204" pitchFamily="49" charset="0"/>
                </a:rPr>
                <a:t>] </a:t>
              </a:r>
              <a:r>
                <a:rPr lang="en-GB" b="0" dirty="0" err="1">
                  <a:solidFill>
                    <a:srgbClr val="9CDCFE"/>
                  </a:solidFill>
                  <a:effectLst/>
                  <a:latin typeface="CaskaydiaCove Nerd Font Mono" panose="020B0509020204030204" pitchFamily="49" charset="0"/>
                </a:rPr>
                <a:t>TechTalk</a:t>
              </a:r>
              <a:r>
                <a:rPr lang="en-GB" b="0" dirty="0">
                  <a:solidFill>
                    <a:srgbClr val="D4D4D4"/>
                  </a:solidFill>
                  <a:effectLst/>
                  <a:latin typeface="CaskaydiaCove Nerd Font Mono" panose="020B0509020204030204" pitchFamily="49" charset="0"/>
                </a:rPr>
                <a:t> </a:t>
              </a:r>
              <a:r>
                <a:rPr lang="en-GB" b="0" dirty="0" err="1">
                  <a:solidFill>
                    <a:srgbClr val="9CDCFE"/>
                  </a:solidFill>
                  <a:effectLst/>
                  <a:latin typeface="CaskaydiaCove Nerd Font Mono" panose="020B0509020204030204" pitchFamily="49" charset="0"/>
                </a:rPr>
                <a:t>techTalk</a:t>
              </a:r>
              <a:r>
                <a:rPr lang="en-GB" b="0" dirty="0">
                  <a:solidFill>
                    <a:srgbClr val="D4D4D4"/>
                  </a:solidFill>
                  <a:effectLst/>
                  <a:latin typeface="CaskaydiaCove Nerd Font Mono" panose="020B0509020204030204" pitchFamily="49" charset="0"/>
                </a:rPr>
                <a:t>) =&gt;</a:t>
              </a:r>
            </a:p>
          </p:txBody>
        </p:sp>
        <p:sp>
          <p:nvSpPr>
            <p:cNvPr id="16" name="TextBox 15">
              <a:extLst>
                <a:ext uri="{FF2B5EF4-FFF2-40B4-BE49-F238E27FC236}">
                  <a16:creationId xmlns:a16="http://schemas.microsoft.com/office/drawing/2014/main" id="{E6B8EE9D-BF48-32F1-43F6-FA1D89222569}"/>
                </a:ext>
              </a:extLst>
            </p:cNvPr>
            <p:cNvSpPr txBox="1"/>
            <p:nvPr/>
          </p:nvSpPr>
          <p:spPr>
            <a:xfrm>
              <a:off x="497883" y="4879404"/>
              <a:ext cx="6761134" cy="369332"/>
            </a:xfrm>
            <a:prstGeom prst="rect">
              <a:avLst/>
            </a:prstGeom>
            <a:noFill/>
          </p:spPr>
          <p:txBody>
            <a:bodyPr wrap="square">
              <a:spAutoFit/>
            </a:bodyPr>
            <a:lstStyle/>
            <a:p>
              <a:r>
                <a:rPr lang="en-SG" b="0" dirty="0">
                  <a:solidFill>
                    <a:srgbClr val="D4D4D4"/>
                  </a:solidFill>
                  <a:effectLst/>
                  <a:latin typeface="CaskaydiaCove Nerd Font Mono" panose="020B0509020204030204" pitchFamily="49" charset="0"/>
                </a:rPr>
                <a:t>}).</a:t>
              </a:r>
              <a:r>
                <a:rPr lang="en-SG" b="0" dirty="0" err="1">
                  <a:solidFill>
                    <a:srgbClr val="9CDCFE"/>
                  </a:solidFill>
                  <a:effectLst/>
                  <a:latin typeface="CaskaydiaCove Nerd Font Mono" panose="020B0509020204030204" pitchFamily="49" charset="0"/>
                </a:rPr>
                <a:t>WithTopic</a:t>
              </a:r>
              <a:r>
                <a:rPr lang="en-SG" b="0" dirty="0">
                  <a:solidFill>
                    <a:srgbClr val="D4D4D4"/>
                  </a:solidFill>
                  <a:effectLst/>
                  <a:latin typeface="CaskaydiaCove Nerd Font Mono" panose="020B0509020204030204" pitchFamily="49" charset="0"/>
                </a:rPr>
                <a:t>(</a:t>
              </a:r>
              <a:r>
                <a:rPr lang="en-SG" b="0" dirty="0">
                  <a:solidFill>
                    <a:srgbClr val="CE9178"/>
                  </a:solidFill>
                  <a:effectLst/>
                  <a:latin typeface="CaskaydiaCove Nerd Font Mono" panose="020B0509020204030204" pitchFamily="49" charset="0"/>
                </a:rPr>
                <a:t>"</a:t>
              </a:r>
              <a:r>
                <a:rPr lang="en-SG" b="0" dirty="0" err="1">
                  <a:solidFill>
                    <a:srgbClr val="CE9178"/>
                  </a:solidFill>
                  <a:effectLst/>
                  <a:latin typeface="CaskaydiaCove Nerd Font Mono" panose="020B0509020204030204" pitchFamily="49" charset="0"/>
                </a:rPr>
                <a:t>rabbitmq-pubsub</a:t>
              </a:r>
              <a:r>
                <a:rPr lang="en-SG" b="0" dirty="0">
                  <a:solidFill>
                    <a:srgbClr val="CE9178"/>
                  </a:solidFill>
                  <a:effectLst/>
                  <a:latin typeface="CaskaydiaCove Nerd Font Mono" panose="020B0509020204030204" pitchFamily="49" charset="0"/>
                </a:rPr>
                <a:t>"</a:t>
              </a:r>
              <a:r>
                <a:rPr lang="en-SG" b="0" dirty="0">
                  <a:solidFill>
                    <a:srgbClr val="D4D4D4"/>
                  </a:solidFill>
                  <a:effectLst/>
                  <a:latin typeface="CaskaydiaCove Nerd Font Mono" panose="020B0509020204030204" pitchFamily="49" charset="0"/>
                </a:rPr>
                <a:t>, </a:t>
              </a:r>
              <a:r>
                <a:rPr lang="en-SG" b="0" dirty="0">
                  <a:solidFill>
                    <a:srgbClr val="CE9178"/>
                  </a:solidFill>
                  <a:effectLst/>
                  <a:latin typeface="CaskaydiaCove Nerd Font Mono" panose="020B0509020204030204" pitchFamily="49" charset="0"/>
                </a:rPr>
                <a:t>"</a:t>
              </a:r>
              <a:r>
                <a:rPr lang="en-SG" b="0" dirty="0" err="1">
                  <a:solidFill>
                    <a:srgbClr val="CE9178"/>
                  </a:solidFill>
                  <a:effectLst/>
                  <a:latin typeface="CaskaydiaCove Nerd Font Mono" panose="020B0509020204030204" pitchFamily="49" charset="0"/>
                </a:rPr>
                <a:t>techtalks</a:t>
              </a:r>
              <a:r>
                <a:rPr lang="en-SG" b="0" dirty="0">
                  <a:solidFill>
                    <a:srgbClr val="CE9178"/>
                  </a:solidFill>
                  <a:effectLst/>
                  <a:latin typeface="CaskaydiaCove Nerd Font Mono" panose="020B0509020204030204" pitchFamily="49" charset="0"/>
                </a:rPr>
                <a:t>"</a:t>
              </a:r>
              <a:r>
                <a:rPr lang="en-SG" b="0" dirty="0">
                  <a:solidFill>
                    <a:srgbClr val="D4D4D4"/>
                  </a:solidFill>
                  <a:effectLst/>
                  <a:latin typeface="CaskaydiaCove Nerd Font Mono" panose="020B0509020204030204" pitchFamily="49" charset="0"/>
                </a:rPr>
                <a:t>)</a:t>
              </a:r>
            </a:p>
          </p:txBody>
        </p:sp>
      </p:grpSp>
      <p:pic>
        <p:nvPicPr>
          <p:cNvPr id="19" name="Picture 18" descr="A picture containing clipart&#10;&#10;Description automatically generated">
            <a:extLst>
              <a:ext uri="{FF2B5EF4-FFF2-40B4-BE49-F238E27FC236}">
                <a16:creationId xmlns:a16="http://schemas.microsoft.com/office/drawing/2014/main" id="{B7ACFD96-AE4C-7D5C-9749-751ECBBD045B}"/>
              </a:ext>
            </a:extLst>
          </p:cNvPr>
          <p:cNvPicPr>
            <a:picLocks noChangeAspect="1"/>
          </p:cNvPicPr>
          <p:nvPr/>
        </p:nvPicPr>
        <p:blipFill>
          <a:blip r:embed="rId3">
            <a:extLst>
              <a:ext uri="{28A0092B-C50C-407E-A947-70E740481C1C}">
                <a14:useLocalDpi xmlns:a14="http://schemas.microsoft.com/office/drawing/2010/main" val="0"/>
              </a:ext>
            </a:extLst>
          </a:blip>
          <a:srcRect l="12921" t="6196" r="13823" b="6946"/>
          <a:stretch>
            <a:fillRect/>
          </a:stretch>
        </p:blipFill>
        <p:spPr>
          <a:xfrm>
            <a:off x="5721711" y="437772"/>
            <a:ext cx="748578" cy="680456"/>
          </a:xfrm>
          <a:custGeom>
            <a:avLst/>
            <a:gdLst>
              <a:gd name="connsiteX0" fmla="*/ 159954 w 319908"/>
              <a:gd name="connsiteY0" fmla="*/ 0 h 290796"/>
              <a:gd name="connsiteX1" fmla="*/ 319908 w 319908"/>
              <a:gd name="connsiteY1" fmla="*/ 145398 h 290796"/>
              <a:gd name="connsiteX2" fmla="*/ 159954 w 319908"/>
              <a:gd name="connsiteY2" fmla="*/ 290796 h 290796"/>
              <a:gd name="connsiteX3" fmla="*/ 0 w 319908"/>
              <a:gd name="connsiteY3" fmla="*/ 145398 h 290796"/>
              <a:gd name="connsiteX4" fmla="*/ 159954 w 319908"/>
              <a:gd name="connsiteY4" fmla="*/ 0 h 290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908" h="290796">
                <a:moveTo>
                  <a:pt x="159954" y="0"/>
                </a:moveTo>
                <a:cubicBezTo>
                  <a:pt x="248294" y="0"/>
                  <a:pt x="319908" y="65097"/>
                  <a:pt x="319908" y="145398"/>
                </a:cubicBezTo>
                <a:cubicBezTo>
                  <a:pt x="319908" y="225699"/>
                  <a:pt x="248294" y="290796"/>
                  <a:pt x="159954" y="290796"/>
                </a:cubicBezTo>
                <a:cubicBezTo>
                  <a:pt x="71614" y="290796"/>
                  <a:pt x="0" y="225699"/>
                  <a:pt x="0" y="145398"/>
                </a:cubicBezTo>
                <a:cubicBezTo>
                  <a:pt x="0" y="65097"/>
                  <a:pt x="71614" y="0"/>
                  <a:pt x="159954" y="0"/>
                </a:cubicBezTo>
                <a:close/>
              </a:path>
            </a:pathLst>
          </a:custGeom>
          <a:ln>
            <a:noFill/>
          </a:ln>
        </p:spPr>
      </p:pic>
      <p:cxnSp>
        <p:nvCxnSpPr>
          <p:cNvPr id="22" name="Straight Connector 21">
            <a:extLst>
              <a:ext uri="{FF2B5EF4-FFF2-40B4-BE49-F238E27FC236}">
                <a16:creationId xmlns:a16="http://schemas.microsoft.com/office/drawing/2014/main" id="{1B84864D-5E8B-A5CE-F65C-351E1375E959}"/>
              </a:ext>
            </a:extLst>
          </p:cNvPr>
          <p:cNvCxnSpPr>
            <a:cxnSpLocks/>
          </p:cNvCxnSpPr>
          <p:nvPr/>
        </p:nvCxnSpPr>
        <p:spPr>
          <a:xfrm>
            <a:off x="286719" y="2709744"/>
            <a:ext cx="11538488" cy="0"/>
          </a:xfrm>
          <a:prstGeom prst="line">
            <a:avLst/>
          </a:prstGeom>
          <a:ln w="12700">
            <a:solidFill>
              <a:srgbClr val="00A4E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0FBD1E9-1E4B-9199-D098-948FE24A0D60}"/>
              </a:ext>
            </a:extLst>
          </p:cNvPr>
          <p:cNvSpPr txBox="1"/>
          <p:nvPr/>
        </p:nvSpPr>
        <p:spPr>
          <a:xfrm>
            <a:off x="4102922" y="6531715"/>
            <a:ext cx="4734733" cy="246221"/>
          </a:xfrm>
          <a:prstGeom prst="rect">
            <a:avLst/>
          </a:prstGeom>
          <a:noFill/>
        </p:spPr>
        <p:txBody>
          <a:bodyPr wrap="square">
            <a:spAutoFit/>
          </a:bodyPr>
          <a:lstStyle/>
          <a:p>
            <a:r>
              <a:rPr lang="en-SG" sz="1000" dirty="0"/>
              <a:t>icons created by </a:t>
            </a:r>
            <a:r>
              <a:rPr lang="en-SG" sz="1000" dirty="0" err="1"/>
              <a:t>smashingstocks</a:t>
            </a:r>
            <a:r>
              <a:rPr lang="en-SG" sz="1000" dirty="0"/>
              <a:t> – </a:t>
            </a:r>
            <a:r>
              <a:rPr lang="en-SG" sz="1000" dirty="0" err="1"/>
              <a:t>Flaticon</a:t>
            </a:r>
            <a:r>
              <a:rPr lang="en-SG" sz="1000" dirty="0"/>
              <a:t> </a:t>
            </a:r>
            <a:r>
              <a:rPr lang="en-SG" sz="1000" dirty="0">
                <a:hlinkClick r:id="rId4"/>
              </a:rPr>
              <a:t>https://www.flaticon.com/free-icons/</a:t>
            </a:r>
            <a:endParaRPr lang="en-SG" sz="1000" dirty="0"/>
          </a:p>
        </p:txBody>
      </p:sp>
      <p:pic>
        <p:nvPicPr>
          <p:cNvPr id="27" name="Picture 26" descr="A person holding two shopping baskets&#10;&#10;Description automatically generated">
            <a:extLst>
              <a:ext uri="{FF2B5EF4-FFF2-40B4-BE49-F238E27FC236}">
                <a16:creationId xmlns:a16="http://schemas.microsoft.com/office/drawing/2014/main" id="{A8ACB0EB-C08D-D318-C832-213506FB58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7162" y="3964318"/>
            <a:ext cx="1193110" cy="1193110"/>
          </a:xfrm>
          <a:prstGeom prst="rect">
            <a:avLst/>
          </a:prstGeom>
        </p:spPr>
      </p:pic>
      <p:pic>
        <p:nvPicPr>
          <p:cNvPr id="33" name="Picture 32" descr="A person holding a movie clapper board and a dollar sign&#10;&#10;Description automatically generated">
            <a:extLst>
              <a:ext uri="{FF2B5EF4-FFF2-40B4-BE49-F238E27FC236}">
                <a16:creationId xmlns:a16="http://schemas.microsoft.com/office/drawing/2014/main" id="{9BCA65B2-BA21-88CC-B946-C00EF51B64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2838" y="997905"/>
            <a:ext cx="1193110" cy="1193110"/>
          </a:xfrm>
          <a:prstGeom prst="rect">
            <a:avLst/>
          </a:prstGeom>
        </p:spPr>
      </p:pic>
    </p:spTree>
    <p:extLst>
      <p:ext uri="{BB962C8B-B14F-4D97-AF65-F5344CB8AC3E}">
        <p14:creationId xmlns:p14="http://schemas.microsoft.com/office/powerpoint/2010/main" val="2093542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Dapr - Distributed Application Runtime">
            <a:extLst>
              <a:ext uri="{FF2B5EF4-FFF2-40B4-BE49-F238E27FC236}">
                <a16:creationId xmlns:a16="http://schemas.microsoft.com/office/drawing/2014/main" id="{6C457ECB-EDFC-8FB8-AD61-71AF24921D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74293" y="437772"/>
            <a:ext cx="808998" cy="59285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6343673-79CC-C968-5EA3-407A77903E0B}"/>
              </a:ext>
            </a:extLst>
          </p:cNvPr>
          <p:cNvSpPr txBox="1"/>
          <p:nvPr/>
        </p:nvSpPr>
        <p:spPr>
          <a:xfrm>
            <a:off x="3108365" y="1593870"/>
            <a:ext cx="10221805" cy="523220"/>
          </a:xfrm>
          <a:prstGeom prst="rect">
            <a:avLst/>
          </a:prstGeom>
          <a:noFill/>
        </p:spPr>
        <p:txBody>
          <a:bodyPr wrap="square">
            <a:spAutoFit/>
          </a:bodyPr>
          <a:lstStyle/>
          <a:p>
            <a:r>
              <a:rPr lang="en-SG" sz="1400" b="0" dirty="0" err="1">
                <a:solidFill>
                  <a:srgbClr val="D4D4D4"/>
                </a:solidFill>
                <a:effectLst/>
                <a:latin typeface="CaskaydiaCove Nerd Font Mono" panose="020B0509020204030204" pitchFamily="49" charset="0"/>
              </a:rPr>
              <a:t>client.</a:t>
            </a:r>
            <a:r>
              <a:rPr lang="en-SG" sz="1400" b="0" dirty="0" err="1">
                <a:solidFill>
                  <a:srgbClr val="DCDCAA"/>
                </a:solidFill>
                <a:effectLst/>
                <a:latin typeface="CaskaydiaCove Nerd Font Mono" panose="020B0509020204030204" pitchFamily="49" charset="0"/>
              </a:rPr>
              <a:t>publishEvent</a:t>
            </a:r>
            <a:r>
              <a:rPr lang="en-SG" sz="1400" b="0" dirty="0">
                <a:solidFill>
                  <a:srgbClr val="D4D4D4"/>
                </a:solidFill>
                <a:effectLst/>
                <a:latin typeface="CaskaydiaCove Nerd Font Mono" panose="020B0509020204030204" pitchFamily="49" charset="0"/>
              </a:rPr>
              <a:t>(</a:t>
            </a:r>
            <a:r>
              <a:rPr lang="en-SG" sz="1400" b="0" dirty="0">
                <a:solidFill>
                  <a:srgbClr val="CE9178"/>
                </a:solidFill>
                <a:effectLst/>
                <a:latin typeface="CaskaydiaCove Nerd Font Mono" panose="020B0509020204030204" pitchFamily="49" charset="0"/>
              </a:rPr>
              <a:t>"</a:t>
            </a:r>
            <a:r>
              <a:rPr lang="en-SG" sz="1400" b="0" dirty="0" err="1">
                <a:solidFill>
                  <a:srgbClr val="CE9178"/>
                </a:solidFill>
                <a:effectLst/>
                <a:latin typeface="CaskaydiaCove Nerd Font Mono" panose="020B0509020204030204" pitchFamily="49" charset="0"/>
              </a:rPr>
              <a:t>rabbitmq-pubsub</a:t>
            </a:r>
            <a:r>
              <a:rPr lang="en-SG" sz="1400" b="0" dirty="0">
                <a:solidFill>
                  <a:srgbClr val="CE9178"/>
                </a:solidFill>
                <a:effectLst/>
                <a:latin typeface="CaskaydiaCove Nerd Font Mono" panose="020B0509020204030204" pitchFamily="49" charset="0"/>
              </a:rPr>
              <a:t>"</a:t>
            </a:r>
            <a:r>
              <a:rPr lang="en-SG" sz="1400" b="0" dirty="0">
                <a:solidFill>
                  <a:srgbClr val="D4D4D4"/>
                </a:solidFill>
                <a:effectLst/>
                <a:latin typeface="CaskaydiaCove Nerd Font Mono" panose="020B0509020204030204" pitchFamily="49" charset="0"/>
              </a:rPr>
              <a:t>, </a:t>
            </a:r>
            <a:r>
              <a:rPr lang="en-SG" sz="1400" b="0" dirty="0">
                <a:solidFill>
                  <a:srgbClr val="CE9178"/>
                </a:solidFill>
                <a:effectLst/>
                <a:latin typeface="CaskaydiaCove Nerd Font Mono" panose="020B0509020204030204" pitchFamily="49" charset="0"/>
              </a:rPr>
              <a:t>"</a:t>
            </a:r>
            <a:r>
              <a:rPr lang="en-SG" sz="1400" b="0" dirty="0" err="1">
                <a:solidFill>
                  <a:srgbClr val="CE9178"/>
                </a:solidFill>
                <a:effectLst/>
                <a:latin typeface="CaskaydiaCove Nerd Font Mono" panose="020B0509020204030204" pitchFamily="49" charset="0"/>
              </a:rPr>
              <a:t>techtalks</a:t>
            </a:r>
            <a:r>
              <a:rPr lang="en-SG" sz="1400" b="0" dirty="0">
                <a:solidFill>
                  <a:srgbClr val="CE9178"/>
                </a:solidFill>
                <a:effectLst/>
                <a:latin typeface="CaskaydiaCove Nerd Font Mono" panose="020B0509020204030204" pitchFamily="49" charset="0"/>
              </a:rPr>
              <a:t>"</a:t>
            </a:r>
            <a:r>
              <a:rPr lang="en-SG" sz="1400" b="0" dirty="0">
                <a:solidFill>
                  <a:srgbClr val="D4D4D4"/>
                </a:solidFill>
                <a:effectLst/>
                <a:latin typeface="CaskaydiaCove Nerd Font Mono" panose="020B0509020204030204" pitchFamily="49" charset="0"/>
              </a:rPr>
              <a:t>, </a:t>
            </a:r>
            <a:r>
              <a:rPr lang="en-SG" sz="1400" b="0" dirty="0" err="1">
                <a:solidFill>
                  <a:srgbClr val="9CDCFE"/>
                </a:solidFill>
                <a:effectLst/>
                <a:latin typeface="CaskaydiaCove Nerd Font Mono" panose="020B0509020204030204" pitchFamily="49" charset="0"/>
              </a:rPr>
              <a:t>techTalk</a:t>
            </a:r>
            <a:r>
              <a:rPr lang="en-SG" sz="1400" b="0" dirty="0">
                <a:solidFill>
                  <a:srgbClr val="D4D4D4"/>
                </a:solidFill>
                <a:effectLst/>
                <a:latin typeface="CaskaydiaCove Nerd Font Mono" panose="020B0509020204030204" pitchFamily="49" charset="0"/>
              </a:rPr>
              <a:t>, </a:t>
            </a:r>
            <a:r>
              <a:rPr lang="en-SG" sz="1400" b="0" dirty="0" err="1">
                <a:solidFill>
                  <a:srgbClr val="DCDCAA"/>
                </a:solidFill>
                <a:effectLst/>
                <a:latin typeface="CaskaydiaCove Nerd Font Mono" panose="020B0509020204030204" pitchFamily="49" charset="0"/>
              </a:rPr>
              <a:t>singletonMap</a:t>
            </a:r>
            <a:r>
              <a:rPr lang="en-SG" sz="1400" b="0" dirty="0">
                <a:solidFill>
                  <a:srgbClr val="D4D4D4"/>
                </a:solidFill>
                <a:effectLst/>
                <a:latin typeface="CaskaydiaCove Nerd Font Mono" panose="020B0509020204030204" pitchFamily="49" charset="0"/>
              </a:rPr>
              <a:t>(</a:t>
            </a:r>
            <a:r>
              <a:rPr lang="en-SG" sz="1400" b="0" dirty="0" err="1">
                <a:solidFill>
                  <a:srgbClr val="4EC9B0"/>
                </a:solidFill>
                <a:effectLst/>
                <a:latin typeface="CaskaydiaCove Nerd Font Mono" panose="020B0509020204030204" pitchFamily="49" charset="0"/>
              </a:rPr>
              <a:t>Metadata</a:t>
            </a:r>
            <a:r>
              <a:rPr lang="en-SG" sz="1400" b="0" dirty="0" err="1">
                <a:solidFill>
                  <a:srgbClr val="D4D4D4"/>
                </a:solidFill>
                <a:effectLst/>
                <a:latin typeface="CaskaydiaCove Nerd Font Mono" panose="020B0509020204030204" pitchFamily="49" charset="0"/>
              </a:rPr>
              <a:t>.TTL_IN_SECONDS</a:t>
            </a:r>
            <a:r>
              <a:rPr lang="en-SG" sz="1400" b="0" dirty="0">
                <a:solidFill>
                  <a:srgbClr val="D4D4D4"/>
                </a:solidFill>
                <a:effectLst/>
                <a:latin typeface="CaskaydiaCove Nerd Font Mono" panose="020B0509020204030204" pitchFamily="49" charset="0"/>
              </a:rPr>
              <a:t>, MESSAGE_TTL_IN_SECONDS)).</a:t>
            </a:r>
            <a:r>
              <a:rPr lang="en-SG" sz="1400" b="0" dirty="0">
                <a:solidFill>
                  <a:srgbClr val="DCDCAA"/>
                </a:solidFill>
                <a:effectLst/>
                <a:latin typeface="CaskaydiaCove Nerd Font Mono" panose="020B0509020204030204" pitchFamily="49" charset="0"/>
              </a:rPr>
              <a:t>block</a:t>
            </a:r>
            <a:r>
              <a:rPr lang="en-SG" sz="1400" b="0" dirty="0">
                <a:solidFill>
                  <a:srgbClr val="D4D4D4"/>
                </a:solidFill>
                <a:effectLst/>
                <a:latin typeface="CaskaydiaCove Nerd Font Mono" panose="020B0509020204030204" pitchFamily="49" charset="0"/>
              </a:rPr>
              <a:t>();</a:t>
            </a:r>
          </a:p>
        </p:txBody>
      </p:sp>
      <p:sp>
        <p:nvSpPr>
          <p:cNvPr id="7" name="TextBox 6">
            <a:extLst>
              <a:ext uri="{FF2B5EF4-FFF2-40B4-BE49-F238E27FC236}">
                <a16:creationId xmlns:a16="http://schemas.microsoft.com/office/drawing/2014/main" id="{6159E45B-78E6-3E55-5849-D1015FBFA9A4}"/>
              </a:ext>
            </a:extLst>
          </p:cNvPr>
          <p:cNvSpPr txBox="1"/>
          <p:nvPr/>
        </p:nvSpPr>
        <p:spPr>
          <a:xfrm>
            <a:off x="2952427" y="2887682"/>
            <a:ext cx="8810787" cy="3539430"/>
          </a:xfrm>
          <a:prstGeom prst="rect">
            <a:avLst/>
          </a:prstGeom>
          <a:noFill/>
        </p:spPr>
        <p:txBody>
          <a:bodyPr wrap="square">
            <a:spAutoFit/>
          </a:bodyPr>
          <a:lstStyle/>
          <a:p>
            <a:r>
              <a:rPr lang="en-SG" sz="1400" b="0" dirty="0">
                <a:solidFill>
                  <a:srgbClr val="D4D4D4"/>
                </a:solidFill>
                <a:effectLst/>
                <a:latin typeface="CaskaydiaCove Nerd Font Mono" panose="020B0509020204030204" pitchFamily="49" charset="0"/>
              </a:rPr>
              <a:t>@</a:t>
            </a:r>
            <a:r>
              <a:rPr lang="en-SG" sz="1400" b="0" dirty="0">
                <a:solidFill>
                  <a:srgbClr val="4EC9B0"/>
                </a:solidFill>
                <a:effectLst/>
                <a:latin typeface="CaskaydiaCove Nerd Font Mono" panose="020B0509020204030204" pitchFamily="49" charset="0"/>
              </a:rPr>
              <a:t>Topic</a:t>
            </a:r>
            <a:r>
              <a:rPr lang="en-SG" sz="1400" b="0" dirty="0">
                <a:solidFill>
                  <a:srgbClr val="D4D4D4"/>
                </a:solidFill>
                <a:effectLst/>
                <a:latin typeface="CaskaydiaCove Nerd Font Mono" panose="020B0509020204030204" pitchFamily="49" charset="0"/>
              </a:rPr>
              <a:t>(</a:t>
            </a:r>
            <a:r>
              <a:rPr lang="en-SG" sz="1400" b="0" dirty="0">
                <a:solidFill>
                  <a:srgbClr val="DCDCAA"/>
                </a:solidFill>
                <a:effectLst/>
                <a:latin typeface="CaskaydiaCove Nerd Font Mono" panose="020B0509020204030204" pitchFamily="49" charset="0"/>
              </a:rPr>
              <a:t>pubsubName</a:t>
            </a:r>
            <a:r>
              <a:rPr lang="en-SG" sz="1400" b="0" dirty="0">
                <a:solidFill>
                  <a:srgbClr val="D4D4D4"/>
                </a:solidFill>
                <a:effectLst/>
                <a:latin typeface="CaskaydiaCove Nerd Font Mono" panose="020B0509020204030204" pitchFamily="49" charset="0"/>
              </a:rPr>
              <a:t>=</a:t>
            </a:r>
            <a:r>
              <a:rPr lang="en-SG" sz="1400" b="0" dirty="0">
                <a:solidFill>
                  <a:srgbClr val="CE9178"/>
                </a:solidFill>
                <a:effectLst/>
                <a:latin typeface="CaskaydiaCove Nerd Font Mono" panose="020B0509020204030204" pitchFamily="49" charset="0"/>
              </a:rPr>
              <a:t>"rabbitmq-pubsub"</a:t>
            </a:r>
            <a:r>
              <a:rPr lang="en-SG" sz="1400" b="0" dirty="0">
                <a:solidFill>
                  <a:srgbClr val="D4D4D4"/>
                </a:solidFill>
                <a:effectLst/>
                <a:latin typeface="CaskaydiaCove Nerd Font Mono" panose="020B0509020204030204" pitchFamily="49" charset="0"/>
              </a:rPr>
              <a:t>, </a:t>
            </a:r>
            <a:r>
              <a:rPr lang="en-SG" sz="1400" b="0" dirty="0">
                <a:solidFill>
                  <a:srgbClr val="DCDCAA"/>
                </a:solidFill>
                <a:effectLst/>
                <a:latin typeface="CaskaydiaCove Nerd Font Mono" panose="020B0509020204030204" pitchFamily="49" charset="0"/>
              </a:rPr>
              <a:t>name</a:t>
            </a:r>
            <a:r>
              <a:rPr lang="en-SG" sz="1400" b="0" dirty="0">
                <a:solidFill>
                  <a:srgbClr val="D4D4D4"/>
                </a:solidFill>
                <a:effectLst/>
                <a:latin typeface="CaskaydiaCove Nerd Font Mono" panose="020B0509020204030204" pitchFamily="49" charset="0"/>
              </a:rPr>
              <a:t>=</a:t>
            </a:r>
            <a:r>
              <a:rPr lang="en-SG" sz="1400" b="0" dirty="0">
                <a:solidFill>
                  <a:srgbClr val="CE9178"/>
                </a:solidFill>
                <a:effectLst/>
                <a:latin typeface="CaskaydiaCove Nerd Font Mono" panose="020B0509020204030204" pitchFamily="49" charset="0"/>
              </a:rPr>
              <a:t>"</a:t>
            </a:r>
            <a:r>
              <a:rPr lang="en-SG" sz="1400" b="0" dirty="0" err="1">
                <a:solidFill>
                  <a:srgbClr val="CE9178"/>
                </a:solidFill>
                <a:effectLst/>
                <a:latin typeface="CaskaydiaCove Nerd Font Mono" panose="020B0509020204030204" pitchFamily="49" charset="0"/>
              </a:rPr>
              <a:t>techtalks</a:t>
            </a:r>
            <a:r>
              <a:rPr lang="en-SG" sz="1400" b="0" dirty="0">
                <a:solidFill>
                  <a:srgbClr val="CE9178"/>
                </a:solidFill>
                <a:effectLst/>
                <a:latin typeface="CaskaydiaCove Nerd Font Mono" panose="020B0509020204030204" pitchFamily="49" charset="0"/>
              </a:rPr>
              <a:t>"</a:t>
            </a:r>
            <a:r>
              <a:rPr lang="en-SG" sz="1400" b="0" dirty="0">
                <a:solidFill>
                  <a:srgbClr val="D4D4D4"/>
                </a:solidFill>
                <a:effectLst/>
                <a:latin typeface="CaskaydiaCove Nerd Font Mono" panose="020B0509020204030204" pitchFamily="49" charset="0"/>
              </a:rPr>
              <a:t>)</a:t>
            </a:r>
          </a:p>
          <a:p>
            <a:r>
              <a:rPr lang="en-SG" sz="1400" b="0" dirty="0">
                <a:solidFill>
                  <a:srgbClr val="D4D4D4"/>
                </a:solidFill>
                <a:effectLst/>
                <a:latin typeface="CaskaydiaCove Nerd Font Mono" panose="020B0509020204030204" pitchFamily="49" charset="0"/>
              </a:rPr>
              <a:t>    @</a:t>
            </a:r>
            <a:r>
              <a:rPr lang="en-SG" sz="1400" b="0" dirty="0">
                <a:solidFill>
                  <a:srgbClr val="4EC9B0"/>
                </a:solidFill>
                <a:effectLst/>
                <a:latin typeface="CaskaydiaCove Nerd Font Mono" panose="020B0509020204030204" pitchFamily="49" charset="0"/>
              </a:rPr>
              <a:t>PostMapping</a:t>
            </a:r>
            <a:r>
              <a:rPr lang="en-SG" sz="1400" b="0" dirty="0">
                <a:solidFill>
                  <a:srgbClr val="D4D4D4"/>
                </a:solidFill>
                <a:effectLst/>
                <a:latin typeface="CaskaydiaCove Nerd Font Mono" panose="020B0509020204030204" pitchFamily="49" charset="0"/>
              </a:rPr>
              <a:t>(</a:t>
            </a:r>
            <a:r>
              <a:rPr lang="en-SG" sz="1400" b="0" dirty="0">
                <a:solidFill>
                  <a:srgbClr val="DCDCAA"/>
                </a:solidFill>
                <a:effectLst/>
                <a:latin typeface="CaskaydiaCove Nerd Font Mono" panose="020B0509020204030204" pitchFamily="49" charset="0"/>
              </a:rPr>
              <a:t>path</a:t>
            </a:r>
            <a:r>
              <a:rPr lang="en-SG" sz="1400" b="0" dirty="0">
                <a:solidFill>
                  <a:srgbClr val="D4D4D4"/>
                </a:solidFill>
                <a:effectLst/>
                <a:latin typeface="CaskaydiaCove Nerd Font Mono" panose="020B0509020204030204" pitchFamily="49" charset="0"/>
              </a:rPr>
              <a:t> = </a:t>
            </a:r>
            <a:r>
              <a:rPr lang="en-SG" sz="1400" b="0" dirty="0">
                <a:solidFill>
                  <a:srgbClr val="CE9178"/>
                </a:solidFill>
                <a:effectLst/>
                <a:latin typeface="CaskaydiaCove Nerd Font Mono" panose="020B0509020204030204" pitchFamily="49" charset="0"/>
              </a:rPr>
              <a:t>"/process"</a:t>
            </a:r>
            <a:r>
              <a:rPr lang="en-SG" sz="1400" b="0" dirty="0">
                <a:solidFill>
                  <a:srgbClr val="D4D4D4"/>
                </a:solidFill>
                <a:effectLst/>
                <a:latin typeface="CaskaydiaCove Nerd Font Mono" panose="020B0509020204030204" pitchFamily="49" charset="0"/>
              </a:rPr>
              <a:t>, </a:t>
            </a:r>
            <a:r>
              <a:rPr lang="en-SG" sz="1400" b="0" dirty="0">
                <a:solidFill>
                  <a:srgbClr val="DCDCAA"/>
                </a:solidFill>
                <a:effectLst/>
                <a:latin typeface="CaskaydiaCove Nerd Font Mono" panose="020B0509020204030204" pitchFamily="49" charset="0"/>
              </a:rPr>
              <a:t>consumes</a:t>
            </a:r>
            <a:r>
              <a:rPr lang="en-SG" sz="1400" b="0" dirty="0">
                <a:solidFill>
                  <a:srgbClr val="D4D4D4"/>
                </a:solidFill>
                <a:effectLst/>
                <a:latin typeface="CaskaydiaCove Nerd Font Mono" panose="020B0509020204030204" pitchFamily="49" charset="0"/>
              </a:rPr>
              <a:t> = </a:t>
            </a:r>
            <a:r>
              <a:rPr lang="en-SG" sz="1400" b="0" dirty="0" err="1">
                <a:solidFill>
                  <a:srgbClr val="4EC9B0"/>
                </a:solidFill>
                <a:effectLst/>
                <a:latin typeface="CaskaydiaCove Nerd Font Mono" panose="020B0509020204030204" pitchFamily="49" charset="0"/>
              </a:rPr>
              <a:t>MediaType</a:t>
            </a:r>
            <a:r>
              <a:rPr lang="en-SG" sz="1400" b="0" dirty="0" err="1">
                <a:solidFill>
                  <a:srgbClr val="D4D4D4"/>
                </a:solidFill>
                <a:effectLst/>
                <a:latin typeface="CaskaydiaCove Nerd Font Mono" panose="020B0509020204030204" pitchFamily="49" charset="0"/>
              </a:rPr>
              <a:t>.ALL_VALUE</a:t>
            </a:r>
            <a:r>
              <a:rPr lang="en-SG" sz="1400" b="0" dirty="0">
                <a:solidFill>
                  <a:srgbClr val="D4D4D4"/>
                </a:solidFill>
                <a:effectLst/>
                <a:latin typeface="CaskaydiaCove Nerd Font Mono" panose="020B0509020204030204" pitchFamily="49" charset="0"/>
              </a:rPr>
              <a:t>)</a:t>
            </a:r>
          </a:p>
          <a:p>
            <a:r>
              <a:rPr lang="en-SG" sz="1400" b="0" dirty="0">
                <a:solidFill>
                  <a:srgbClr val="D4D4D4"/>
                </a:solidFill>
                <a:effectLst/>
                <a:latin typeface="CaskaydiaCove Nerd Font Mono" panose="020B0509020204030204" pitchFamily="49" charset="0"/>
              </a:rPr>
              <a:t>    </a:t>
            </a:r>
            <a:r>
              <a:rPr lang="en-SG" sz="1400" b="0" dirty="0">
                <a:solidFill>
                  <a:srgbClr val="569CD6"/>
                </a:solidFill>
                <a:effectLst/>
                <a:latin typeface="CaskaydiaCove Nerd Font Mono" panose="020B0509020204030204" pitchFamily="49" charset="0"/>
              </a:rPr>
              <a:t>public</a:t>
            </a:r>
            <a:r>
              <a:rPr lang="en-SG" sz="1400" b="0" dirty="0">
                <a:solidFill>
                  <a:srgbClr val="D4D4D4"/>
                </a:solidFill>
                <a:effectLst/>
                <a:latin typeface="CaskaydiaCove Nerd Font Mono" panose="020B0509020204030204" pitchFamily="49" charset="0"/>
              </a:rPr>
              <a:t> </a:t>
            </a:r>
            <a:r>
              <a:rPr lang="en-SG" sz="1400" b="0" dirty="0">
                <a:solidFill>
                  <a:srgbClr val="4EC9B0"/>
                </a:solidFill>
                <a:effectLst/>
                <a:latin typeface="CaskaydiaCove Nerd Font Mono" panose="020B0509020204030204" pitchFamily="49" charset="0"/>
              </a:rPr>
              <a:t>Mono</a:t>
            </a:r>
            <a:r>
              <a:rPr lang="en-SG" sz="1400" b="0" dirty="0">
                <a:solidFill>
                  <a:srgbClr val="D4D4D4"/>
                </a:solidFill>
                <a:effectLst/>
                <a:latin typeface="CaskaydiaCove Nerd Font Mono" panose="020B0509020204030204" pitchFamily="49" charset="0"/>
              </a:rPr>
              <a:t>&lt;</a:t>
            </a:r>
            <a:r>
              <a:rPr lang="en-SG" sz="1400" b="0" dirty="0" err="1">
                <a:solidFill>
                  <a:srgbClr val="4EC9B0"/>
                </a:solidFill>
                <a:effectLst/>
                <a:latin typeface="CaskaydiaCove Nerd Font Mono" panose="020B0509020204030204" pitchFamily="49" charset="0"/>
              </a:rPr>
              <a:t>ResponseEntity</a:t>
            </a:r>
            <a:r>
              <a:rPr lang="en-SG" sz="1400" b="0" dirty="0">
                <a:solidFill>
                  <a:srgbClr val="D4D4D4"/>
                </a:solidFill>
                <a:effectLst/>
                <a:latin typeface="CaskaydiaCove Nerd Font Mono" panose="020B0509020204030204" pitchFamily="49" charset="0"/>
              </a:rPr>
              <a:t>&gt; </a:t>
            </a:r>
            <a:r>
              <a:rPr lang="en-SG" sz="1400" b="0" dirty="0" err="1">
                <a:solidFill>
                  <a:srgbClr val="DCDCAA"/>
                </a:solidFill>
                <a:effectLst/>
                <a:latin typeface="CaskaydiaCove Nerd Font Mono" panose="020B0509020204030204" pitchFamily="49" charset="0"/>
              </a:rPr>
              <a:t>consumeMessage</a:t>
            </a:r>
            <a:r>
              <a:rPr lang="en-SG" sz="1400" b="0" dirty="0">
                <a:solidFill>
                  <a:srgbClr val="D4D4D4"/>
                </a:solidFill>
                <a:effectLst/>
                <a:latin typeface="CaskaydiaCove Nerd Font Mono" panose="020B0509020204030204" pitchFamily="49" charset="0"/>
              </a:rPr>
              <a:t>(@</a:t>
            </a:r>
            <a:r>
              <a:rPr lang="en-SG" sz="1400" b="0" dirty="0">
                <a:solidFill>
                  <a:srgbClr val="4EC9B0"/>
                </a:solidFill>
                <a:effectLst/>
                <a:latin typeface="CaskaydiaCove Nerd Font Mono" panose="020B0509020204030204" pitchFamily="49" charset="0"/>
              </a:rPr>
              <a:t>RequestBody</a:t>
            </a:r>
            <a:r>
              <a:rPr lang="en-SG" sz="1400" b="0" dirty="0">
                <a:solidFill>
                  <a:srgbClr val="D4D4D4"/>
                </a:solidFill>
                <a:effectLst/>
                <a:latin typeface="CaskaydiaCove Nerd Font Mono" panose="020B0509020204030204" pitchFamily="49" charset="0"/>
              </a:rPr>
              <a:t>(</a:t>
            </a:r>
            <a:r>
              <a:rPr lang="en-SG" sz="1400" b="0" dirty="0">
                <a:solidFill>
                  <a:srgbClr val="DCDCAA"/>
                </a:solidFill>
                <a:effectLst/>
                <a:latin typeface="CaskaydiaCove Nerd Font Mono" panose="020B0509020204030204" pitchFamily="49" charset="0"/>
              </a:rPr>
              <a:t>required</a:t>
            </a:r>
            <a:r>
              <a:rPr lang="en-SG" sz="1400" b="0" dirty="0">
                <a:solidFill>
                  <a:srgbClr val="D4D4D4"/>
                </a:solidFill>
                <a:effectLst/>
                <a:latin typeface="CaskaydiaCove Nerd Font Mono" panose="020B0509020204030204" pitchFamily="49" charset="0"/>
              </a:rPr>
              <a:t> = </a:t>
            </a:r>
            <a:r>
              <a:rPr lang="en-SG" sz="1400" b="0" dirty="0">
                <a:solidFill>
                  <a:srgbClr val="569CD6"/>
                </a:solidFill>
                <a:effectLst/>
                <a:latin typeface="CaskaydiaCove Nerd Font Mono" panose="020B0509020204030204" pitchFamily="49" charset="0"/>
              </a:rPr>
              <a:t>false</a:t>
            </a:r>
            <a:r>
              <a:rPr lang="en-SG" sz="1400" b="0" dirty="0">
                <a:solidFill>
                  <a:srgbClr val="D4D4D4"/>
                </a:solidFill>
                <a:effectLst/>
                <a:latin typeface="CaskaydiaCove Nerd Font Mono" panose="020B0509020204030204" pitchFamily="49" charset="0"/>
              </a:rPr>
              <a:t>) </a:t>
            </a:r>
            <a:r>
              <a:rPr lang="en-SG" sz="1400" b="0" dirty="0" err="1">
                <a:solidFill>
                  <a:srgbClr val="4EC9B0"/>
                </a:solidFill>
                <a:effectLst/>
                <a:latin typeface="CaskaydiaCove Nerd Font Mono" panose="020B0509020204030204" pitchFamily="49" charset="0"/>
              </a:rPr>
              <a:t>CloudEvent</a:t>
            </a:r>
            <a:r>
              <a:rPr lang="en-SG" sz="1400" b="0" dirty="0">
                <a:solidFill>
                  <a:srgbClr val="D4D4D4"/>
                </a:solidFill>
                <a:effectLst/>
                <a:latin typeface="CaskaydiaCove Nerd Font Mono" panose="020B0509020204030204" pitchFamily="49" charset="0"/>
              </a:rPr>
              <a:t>&lt;</a:t>
            </a:r>
            <a:r>
              <a:rPr lang="en-SG" sz="1400" b="0" dirty="0" err="1">
                <a:solidFill>
                  <a:srgbClr val="4EC9B0"/>
                </a:solidFill>
                <a:effectLst/>
                <a:latin typeface="CaskaydiaCove Nerd Font Mono" panose="020B0509020204030204" pitchFamily="49" charset="0"/>
              </a:rPr>
              <a:t>TechTalk</a:t>
            </a:r>
            <a:r>
              <a:rPr lang="en-SG" sz="1400" b="0" dirty="0">
                <a:solidFill>
                  <a:srgbClr val="D4D4D4"/>
                </a:solidFill>
                <a:effectLst/>
                <a:latin typeface="CaskaydiaCove Nerd Font Mono" panose="020B0509020204030204" pitchFamily="49" charset="0"/>
              </a:rPr>
              <a:t>&gt; </a:t>
            </a:r>
            <a:r>
              <a:rPr lang="en-SG" sz="1400" b="0" dirty="0" err="1">
                <a:solidFill>
                  <a:srgbClr val="9CDCFE"/>
                </a:solidFill>
                <a:effectLst/>
                <a:latin typeface="CaskaydiaCove Nerd Font Mono" panose="020B0509020204030204" pitchFamily="49" charset="0"/>
              </a:rPr>
              <a:t>cloudEvent</a:t>
            </a:r>
            <a:r>
              <a:rPr lang="en-SG" sz="1400" b="0" dirty="0">
                <a:solidFill>
                  <a:srgbClr val="D4D4D4"/>
                </a:solidFill>
                <a:effectLst/>
                <a:latin typeface="CaskaydiaCove Nerd Font Mono" panose="020B0509020204030204" pitchFamily="49" charset="0"/>
              </a:rPr>
              <a:t>) {</a:t>
            </a:r>
          </a:p>
          <a:p>
            <a:br>
              <a:rPr lang="en-SG" sz="1400" b="0" dirty="0">
                <a:solidFill>
                  <a:srgbClr val="D4D4D4"/>
                </a:solidFill>
                <a:effectLst/>
                <a:latin typeface="CaskaydiaCove Nerd Font Mono" panose="020B0509020204030204" pitchFamily="49" charset="0"/>
              </a:rPr>
            </a:br>
            <a:r>
              <a:rPr lang="en-SG" sz="1400" b="0" dirty="0">
                <a:solidFill>
                  <a:srgbClr val="D4D4D4"/>
                </a:solidFill>
                <a:effectLst/>
                <a:latin typeface="CaskaydiaCove Nerd Font Mono" panose="020B0509020204030204" pitchFamily="49" charset="0"/>
              </a:rPr>
              <a:t>        </a:t>
            </a:r>
            <a:r>
              <a:rPr lang="en-SG" sz="1400" b="0" dirty="0">
                <a:solidFill>
                  <a:srgbClr val="C586C0"/>
                </a:solidFill>
                <a:effectLst/>
                <a:latin typeface="CaskaydiaCove Nerd Font Mono" panose="020B0509020204030204" pitchFamily="49" charset="0"/>
              </a:rPr>
              <a:t>return</a:t>
            </a:r>
            <a:r>
              <a:rPr lang="en-SG" sz="1400" b="0" dirty="0">
                <a:solidFill>
                  <a:srgbClr val="D4D4D4"/>
                </a:solidFill>
                <a:effectLst/>
                <a:latin typeface="CaskaydiaCove Nerd Font Mono" panose="020B0509020204030204" pitchFamily="49" charset="0"/>
              </a:rPr>
              <a:t> </a:t>
            </a:r>
            <a:r>
              <a:rPr lang="en-SG" sz="1400" b="0" dirty="0" err="1">
                <a:solidFill>
                  <a:srgbClr val="4EC9B0"/>
                </a:solidFill>
                <a:effectLst/>
                <a:latin typeface="CaskaydiaCove Nerd Font Mono" panose="020B0509020204030204" pitchFamily="49" charset="0"/>
              </a:rPr>
              <a:t>Mono</a:t>
            </a:r>
            <a:r>
              <a:rPr lang="en-SG" sz="1400" b="0" dirty="0" err="1">
                <a:solidFill>
                  <a:srgbClr val="D4D4D4"/>
                </a:solidFill>
                <a:effectLst/>
                <a:latin typeface="CaskaydiaCove Nerd Font Mono" panose="020B0509020204030204" pitchFamily="49" charset="0"/>
              </a:rPr>
              <a:t>.</a:t>
            </a:r>
            <a:r>
              <a:rPr lang="en-SG" sz="1400" b="0" dirty="0" err="1">
                <a:solidFill>
                  <a:srgbClr val="DCDCAA"/>
                </a:solidFill>
                <a:effectLst/>
                <a:latin typeface="CaskaydiaCove Nerd Font Mono" panose="020B0509020204030204" pitchFamily="49" charset="0"/>
              </a:rPr>
              <a:t>fromSupplier</a:t>
            </a:r>
            <a:r>
              <a:rPr lang="en-SG" sz="1400" b="0" dirty="0">
                <a:solidFill>
                  <a:srgbClr val="D4D4D4"/>
                </a:solidFill>
                <a:effectLst/>
                <a:latin typeface="CaskaydiaCove Nerd Font Mono" panose="020B0509020204030204" pitchFamily="49" charset="0"/>
              </a:rPr>
              <a:t>(() </a:t>
            </a:r>
            <a:r>
              <a:rPr lang="en-SG" sz="1400" b="0" dirty="0">
                <a:solidFill>
                  <a:srgbClr val="569CD6"/>
                </a:solidFill>
                <a:effectLst/>
                <a:latin typeface="CaskaydiaCove Nerd Font Mono" panose="020B0509020204030204" pitchFamily="49" charset="0"/>
              </a:rPr>
              <a:t>-&gt;</a:t>
            </a:r>
            <a:r>
              <a:rPr lang="en-SG" sz="1400" b="0" dirty="0">
                <a:solidFill>
                  <a:srgbClr val="D4D4D4"/>
                </a:solidFill>
                <a:effectLst/>
                <a:latin typeface="CaskaydiaCove Nerd Font Mono" panose="020B0509020204030204" pitchFamily="49" charset="0"/>
              </a:rPr>
              <a:t> {</a:t>
            </a:r>
          </a:p>
          <a:p>
            <a:r>
              <a:rPr lang="en-SG" sz="1400" b="0" dirty="0">
                <a:solidFill>
                  <a:srgbClr val="D4D4D4"/>
                </a:solidFill>
                <a:effectLst/>
                <a:latin typeface="CaskaydiaCove Nerd Font Mono" panose="020B0509020204030204" pitchFamily="49" charset="0"/>
              </a:rPr>
              <a:t>            </a:t>
            </a:r>
            <a:r>
              <a:rPr lang="en-SG" sz="1400" b="0" dirty="0">
                <a:solidFill>
                  <a:srgbClr val="C586C0"/>
                </a:solidFill>
                <a:effectLst/>
                <a:latin typeface="CaskaydiaCove Nerd Font Mono" panose="020B0509020204030204" pitchFamily="49" charset="0"/>
              </a:rPr>
              <a:t>try</a:t>
            </a:r>
            <a:r>
              <a:rPr lang="en-SG" sz="1400" b="0" dirty="0">
                <a:solidFill>
                  <a:srgbClr val="D4D4D4"/>
                </a:solidFill>
                <a:effectLst/>
                <a:latin typeface="CaskaydiaCove Nerd Font Mono" panose="020B0509020204030204" pitchFamily="49" charset="0"/>
              </a:rPr>
              <a:t> {</a:t>
            </a:r>
          </a:p>
          <a:p>
            <a:r>
              <a:rPr lang="en-SG" sz="1400" b="0" dirty="0">
                <a:solidFill>
                  <a:srgbClr val="D4D4D4"/>
                </a:solidFill>
                <a:effectLst/>
                <a:latin typeface="CaskaydiaCove Nerd Font Mono" panose="020B0509020204030204" pitchFamily="49" charset="0"/>
              </a:rPr>
              <a:t>                </a:t>
            </a:r>
            <a:r>
              <a:rPr lang="en-SG" sz="1400" b="0" dirty="0" err="1">
                <a:solidFill>
                  <a:srgbClr val="B8D7A3"/>
                </a:solidFill>
                <a:effectLst/>
                <a:latin typeface="CaskaydiaCove Nerd Font Mono" panose="020B0509020204030204" pitchFamily="49" charset="0"/>
              </a:rPr>
              <a:t>TimeUnit</a:t>
            </a:r>
            <a:r>
              <a:rPr lang="en-SG" sz="1400" b="0" dirty="0" err="1">
                <a:solidFill>
                  <a:srgbClr val="D4D4D4"/>
                </a:solidFill>
                <a:effectLst/>
                <a:latin typeface="CaskaydiaCove Nerd Font Mono" panose="020B0509020204030204" pitchFamily="49" charset="0"/>
              </a:rPr>
              <a:t>.MILLISECONDS.</a:t>
            </a:r>
            <a:r>
              <a:rPr lang="en-SG" sz="1400" b="0" dirty="0" err="1">
                <a:solidFill>
                  <a:srgbClr val="DCDCAA"/>
                </a:solidFill>
                <a:effectLst/>
                <a:latin typeface="CaskaydiaCove Nerd Font Mono" panose="020B0509020204030204" pitchFamily="49" charset="0"/>
              </a:rPr>
              <a:t>sleep</a:t>
            </a:r>
            <a:r>
              <a:rPr lang="en-SG" sz="1400" b="0" dirty="0">
                <a:solidFill>
                  <a:srgbClr val="D4D4D4"/>
                </a:solidFill>
                <a:effectLst/>
                <a:latin typeface="CaskaydiaCove Nerd Font Mono" panose="020B0509020204030204" pitchFamily="49" charset="0"/>
              </a:rPr>
              <a:t>(</a:t>
            </a:r>
            <a:r>
              <a:rPr lang="en-SG" sz="1400" b="0" dirty="0">
                <a:solidFill>
                  <a:srgbClr val="B5CEA8"/>
                </a:solidFill>
                <a:effectLst/>
                <a:latin typeface="CaskaydiaCove Nerd Font Mono" panose="020B0509020204030204" pitchFamily="49" charset="0"/>
              </a:rPr>
              <a:t>250</a:t>
            </a:r>
            <a:r>
              <a:rPr lang="en-SG" sz="1400" b="0" dirty="0">
                <a:solidFill>
                  <a:srgbClr val="D4D4D4"/>
                </a:solidFill>
                <a:effectLst/>
                <a:latin typeface="CaskaydiaCove Nerd Font Mono" panose="020B0509020204030204" pitchFamily="49" charset="0"/>
              </a:rPr>
              <a:t>);</a:t>
            </a:r>
          </a:p>
          <a:p>
            <a:r>
              <a:rPr lang="en-SG" sz="1400" b="0" dirty="0">
                <a:solidFill>
                  <a:srgbClr val="D4D4D4"/>
                </a:solidFill>
                <a:effectLst/>
                <a:latin typeface="CaskaydiaCove Nerd Font Mono" panose="020B0509020204030204" pitchFamily="49" charset="0"/>
              </a:rPr>
              <a:t>                </a:t>
            </a:r>
            <a:r>
              <a:rPr lang="en-SG" sz="1400" b="0" dirty="0" err="1">
                <a:solidFill>
                  <a:srgbClr val="4EC9B0"/>
                </a:solidFill>
                <a:effectLst/>
                <a:latin typeface="CaskaydiaCove Nerd Font Mono" panose="020B0509020204030204" pitchFamily="49" charset="0"/>
              </a:rPr>
              <a:t>TechTalk</a:t>
            </a:r>
            <a:r>
              <a:rPr lang="en-SG" sz="1400" b="0" dirty="0">
                <a:solidFill>
                  <a:srgbClr val="D4D4D4"/>
                </a:solidFill>
                <a:effectLst/>
                <a:latin typeface="CaskaydiaCove Nerd Font Mono" panose="020B0509020204030204" pitchFamily="49" charset="0"/>
              </a:rPr>
              <a:t> </a:t>
            </a:r>
            <a:r>
              <a:rPr lang="en-SG" sz="1400" b="0" dirty="0" err="1">
                <a:solidFill>
                  <a:srgbClr val="9CDCFE"/>
                </a:solidFill>
                <a:effectLst/>
                <a:latin typeface="CaskaydiaCove Nerd Font Mono" panose="020B0509020204030204" pitchFamily="49" charset="0"/>
              </a:rPr>
              <a:t>techtalk</a:t>
            </a:r>
            <a:r>
              <a:rPr lang="en-SG" sz="1400" b="0" dirty="0">
                <a:solidFill>
                  <a:srgbClr val="D4D4D4"/>
                </a:solidFill>
                <a:effectLst/>
                <a:latin typeface="CaskaydiaCove Nerd Font Mono" panose="020B0509020204030204" pitchFamily="49" charset="0"/>
              </a:rPr>
              <a:t> = </a:t>
            </a:r>
            <a:r>
              <a:rPr lang="en-SG" sz="1400" b="0" dirty="0" err="1">
                <a:solidFill>
                  <a:srgbClr val="9CDCFE"/>
                </a:solidFill>
                <a:effectLst/>
                <a:latin typeface="CaskaydiaCove Nerd Font Mono" panose="020B0509020204030204" pitchFamily="49" charset="0"/>
              </a:rPr>
              <a:t>cloudEvent</a:t>
            </a:r>
            <a:r>
              <a:rPr lang="en-SG" sz="1400" b="0" dirty="0" err="1">
                <a:solidFill>
                  <a:srgbClr val="D4D4D4"/>
                </a:solidFill>
                <a:effectLst/>
                <a:latin typeface="CaskaydiaCove Nerd Font Mono" panose="020B0509020204030204" pitchFamily="49" charset="0"/>
              </a:rPr>
              <a:t>.</a:t>
            </a:r>
            <a:r>
              <a:rPr lang="en-SG" sz="1400" b="0" dirty="0" err="1">
                <a:solidFill>
                  <a:srgbClr val="DCDCAA"/>
                </a:solidFill>
                <a:effectLst/>
                <a:latin typeface="CaskaydiaCove Nerd Font Mono" panose="020B0509020204030204" pitchFamily="49" charset="0"/>
              </a:rPr>
              <a:t>getData</a:t>
            </a:r>
            <a:r>
              <a:rPr lang="en-SG" sz="1400" b="0" dirty="0">
                <a:solidFill>
                  <a:srgbClr val="D4D4D4"/>
                </a:solidFill>
                <a:effectLst/>
                <a:latin typeface="CaskaydiaCove Nerd Font Mono" panose="020B0509020204030204" pitchFamily="49" charset="0"/>
              </a:rPr>
              <a:t>();</a:t>
            </a:r>
          </a:p>
          <a:p>
            <a:r>
              <a:rPr lang="en-SG" sz="1400" b="0" dirty="0">
                <a:solidFill>
                  <a:srgbClr val="D4D4D4"/>
                </a:solidFill>
                <a:effectLst/>
                <a:latin typeface="CaskaydiaCove Nerd Font Mono" panose="020B0509020204030204" pitchFamily="49" charset="0"/>
              </a:rPr>
              <a:t>                </a:t>
            </a:r>
            <a:r>
              <a:rPr lang="en-SG" sz="1400" b="0" dirty="0" err="1">
                <a:solidFill>
                  <a:srgbClr val="DCDCAA"/>
                </a:solidFill>
                <a:effectLst/>
                <a:latin typeface="CaskaydiaCove Nerd Font Mono" panose="020B0509020204030204" pitchFamily="49" charset="0"/>
              </a:rPr>
              <a:t>logTechTalkDetails</a:t>
            </a:r>
            <a:r>
              <a:rPr lang="en-SG" sz="1400" b="0" dirty="0">
                <a:solidFill>
                  <a:srgbClr val="D4D4D4"/>
                </a:solidFill>
                <a:effectLst/>
                <a:latin typeface="CaskaydiaCove Nerd Font Mono" panose="020B0509020204030204" pitchFamily="49" charset="0"/>
              </a:rPr>
              <a:t>(</a:t>
            </a:r>
            <a:r>
              <a:rPr lang="en-SG" sz="1400" b="0" dirty="0" err="1">
                <a:solidFill>
                  <a:srgbClr val="9CDCFE"/>
                </a:solidFill>
                <a:effectLst/>
                <a:latin typeface="CaskaydiaCove Nerd Font Mono" panose="020B0509020204030204" pitchFamily="49" charset="0"/>
              </a:rPr>
              <a:t>techtalk</a:t>
            </a:r>
            <a:r>
              <a:rPr lang="en-SG" sz="1400" b="0" dirty="0">
                <a:solidFill>
                  <a:srgbClr val="D4D4D4"/>
                </a:solidFill>
                <a:effectLst/>
                <a:latin typeface="CaskaydiaCove Nerd Font Mono" panose="020B0509020204030204" pitchFamily="49" charset="0"/>
              </a:rPr>
              <a:t>);</a:t>
            </a:r>
          </a:p>
          <a:p>
            <a:r>
              <a:rPr lang="en-SG" sz="1400" b="0" dirty="0">
                <a:solidFill>
                  <a:srgbClr val="D4D4D4"/>
                </a:solidFill>
                <a:effectLst/>
                <a:latin typeface="CaskaydiaCove Nerd Font Mono" panose="020B0509020204030204" pitchFamily="49" charset="0"/>
              </a:rPr>
              <a:t>                </a:t>
            </a:r>
            <a:r>
              <a:rPr lang="en-SG" sz="1400" b="0" dirty="0">
                <a:solidFill>
                  <a:srgbClr val="C586C0"/>
                </a:solidFill>
                <a:effectLst/>
                <a:latin typeface="CaskaydiaCove Nerd Font Mono" panose="020B0509020204030204" pitchFamily="49" charset="0"/>
              </a:rPr>
              <a:t>return</a:t>
            </a:r>
            <a:r>
              <a:rPr lang="en-SG" sz="1400" b="0" dirty="0">
                <a:solidFill>
                  <a:srgbClr val="D4D4D4"/>
                </a:solidFill>
                <a:effectLst/>
                <a:latin typeface="CaskaydiaCove Nerd Font Mono" panose="020B0509020204030204" pitchFamily="49" charset="0"/>
              </a:rPr>
              <a:t> </a:t>
            </a:r>
            <a:r>
              <a:rPr lang="en-SG" sz="1400" b="0" dirty="0" err="1">
                <a:solidFill>
                  <a:srgbClr val="4EC9B0"/>
                </a:solidFill>
                <a:effectLst/>
                <a:latin typeface="CaskaydiaCove Nerd Font Mono" panose="020B0509020204030204" pitchFamily="49" charset="0"/>
              </a:rPr>
              <a:t>ResponseEntity</a:t>
            </a:r>
            <a:r>
              <a:rPr lang="en-SG" sz="1400" b="0" dirty="0" err="1">
                <a:solidFill>
                  <a:srgbClr val="D4D4D4"/>
                </a:solidFill>
                <a:effectLst/>
                <a:latin typeface="CaskaydiaCove Nerd Font Mono" panose="020B0509020204030204" pitchFamily="49" charset="0"/>
              </a:rPr>
              <a:t>.</a:t>
            </a:r>
            <a:r>
              <a:rPr lang="en-SG" sz="1400" b="0" dirty="0" err="1">
                <a:solidFill>
                  <a:srgbClr val="DCDCAA"/>
                </a:solidFill>
                <a:effectLst/>
                <a:latin typeface="CaskaydiaCove Nerd Font Mono" panose="020B0509020204030204" pitchFamily="49" charset="0"/>
              </a:rPr>
              <a:t>ok</a:t>
            </a:r>
            <a:r>
              <a:rPr lang="en-SG" sz="1400" b="0" dirty="0">
                <a:solidFill>
                  <a:srgbClr val="D4D4D4"/>
                </a:solidFill>
                <a:effectLst/>
                <a:latin typeface="CaskaydiaCove Nerd Font Mono" panose="020B0509020204030204" pitchFamily="49" charset="0"/>
              </a:rPr>
              <a:t>(</a:t>
            </a:r>
            <a:r>
              <a:rPr lang="en-SG" sz="1400" b="0" dirty="0">
                <a:solidFill>
                  <a:srgbClr val="CE9178"/>
                </a:solidFill>
                <a:effectLst/>
                <a:latin typeface="CaskaydiaCove Nerd Font Mono" panose="020B0509020204030204" pitchFamily="49" charset="0"/>
              </a:rPr>
              <a:t>"SUCCESS"</a:t>
            </a:r>
            <a:r>
              <a:rPr lang="en-SG" sz="1400" b="0" dirty="0">
                <a:solidFill>
                  <a:srgbClr val="D4D4D4"/>
                </a:solidFill>
                <a:effectLst/>
                <a:latin typeface="CaskaydiaCove Nerd Font Mono" panose="020B0509020204030204" pitchFamily="49" charset="0"/>
              </a:rPr>
              <a:t>);</a:t>
            </a:r>
          </a:p>
          <a:p>
            <a:r>
              <a:rPr lang="en-SG" sz="1400" b="0" dirty="0">
                <a:solidFill>
                  <a:srgbClr val="D4D4D4"/>
                </a:solidFill>
                <a:effectLst/>
                <a:latin typeface="CaskaydiaCove Nerd Font Mono" panose="020B0509020204030204" pitchFamily="49" charset="0"/>
              </a:rPr>
              <a:t>            } </a:t>
            </a:r>
            <a:r>
              <a:rPr lang="en-SG" sz="1400" b="0" dirty="0">
                <a:solidFill>
                  <a:srgbClr val="C586C0"/>
                </a:solidFill>
                <a:effectLst/>
                <a:latin typeface="CaskaydiaCove Nerd Font Mono" panose="020B0509020204030204" pitchFamily="49" charset="0"/>
              </a:rPr>
              <a:t>catch</a:t>
            </a:r>
            <a:r>
              <a:rPr lang="en-SG" sz="1400" b="0" dirty="0">
                <a:solidFill>
                  <a:srgbClr val="D4D4D4"/>
                </a:solidFill>
                <a:effectLst/>
                <a:latin typeface="CaskaydiaCove Nerd Font Mono" panose="020B0509020204030204" pitchFamily="49" charset="0"/>
              </a:rPr>
              <a:t> (</a:t>
            </a:r>
            <a:r>
              <a:rPr lang="en-SG" sz="1400" b="0" dirty="0">
                <a:solidFill>
                  <a:srgbClr val="4EC9B0"/>
                </a:solidFill>
                <a:effectLst/>
                <a:latin typeface="CaskaydiaCove Nerd Font Mono" panose="020B0509020204030204" pitchFamily="49" charset="0"/>
              </a:rPr>
              <a:t>Exception</a:t>
            </a:r>
            <a:r>
              <a:rPr lang="en-SG" sz="1400" b="0" dirty="0">
                <a:solidFill>
                  <a:srgbClr val="D4D4D4"/>
                </a:solidFill>
                <a:effectLst/>
                <a:latin typeface="CaskaydiaCove Nerd Font Mono" panose="020B0509020204030204" pitchFamily="49" charset="0"/>
              </a:rPr>
              <a:t> </a:t>
            </a:r>
            <a:r>
              <a:rPr lang="en-SG" sz="1400" b="0" dirty="0">
                <a:solidFill>
                  <a:srgbClr val="9CDCFE"/>
                </a:solidFill>
                <a:effectLst/>
                <a:latin typeface="CaskaydiaCove Nerd Font Mono" panose="020B0509020204030204" pitchFamily="49" charset="0"/>
              </a:rPr>
              <a:t>e</a:t>
            </a:r>
            <a:r>
              <a:rPr lang="en-SG" sz="1400" b="0" dirty="0">
                <a:solidFill>
                  <a:srgbClr val="D4D4D4"/>
                </a:solidFill>
                <a:effectLst/>
                <a:latin typeface="CaskaydiaCove Nerd Font Mono" panose="020B0509020204030204" pitchFamily="49" charset="0"/>
              </a:rPr>
              <a:t>) {</a:t>
            </a:r>
          </a:p>
          <a:p>
            <a:r>
              <a:rPr lang="en-SG" sz="1400" b="0" dirty="0">
                <a:solidFill>
                  <a:srgbClr val="D4D4D4"/>
                </a:solidFill>
                <a:effectLst/>
                <a:latin typeface="CaskaydiaCove Nerd Font Mono" panose="020B0509020204030204" pitchFamily="49" charset="0"/>
              </a:rPr>
              <a:t>                </a:t>
            </a:r>
            <a:r>
              <a:rPr lang="en-SG" sz="1400" b="0" dirty="0">
                <a:solidFill>
                  <a:srgbClr val="C586C0"/>
                </a:solidFill>
                <a:effectLst/>
                <a:latin typeface="CaskaydiaCove Nerd Font Mono" panose="020B0509020204030204" pitchFamily="49" charset="0"/>
              </a:rPr>
              <a:t>throw</a:t>
            </a:r>
            <a:r>
              <a:rPr lang="en-SG" sz="1400" b="0" dirty="0">
                <a:solidFill>
                  <a:srgbClr val="D4D4D4"/>
                </a:solidFill>
                <a:effectLst/>
                <a:latin typeface="CaskaydiaCove Nerd Font Mono" panose="020B0509020204030204" pitchFamily="49" charset="0"/>
              </a:rPr>
              <a:t> </a:t>
            </a:r>
            <a:r>
              <a:rPr lang="en-SG" sz="1400" b="0" dirty="0">
                <a:solidFill>
                  <a:srgbClr val="C586C0"/>
                </a:solidFill>
                <a:effectLst/>
                <a:latin typeface="CaskaydiaCove Nerd Font Mono" panose="020B0509020204030204" pitchFamily="49" charset="0"/>
              </a:rPr>
              <a:t>new</a:t>
            </a:r>
            <a:r>
              <a:rPr lang="en-SG" sz="1400" b="0" dirty="0">
                <a:solidFill>
                  <a:srgbClr val="D4D4D4"/>
                </a:solidFill>
                <a:effectLst/>
                <a:latin typeface="CaskaydiaCove Nerd Font Mono" panose="020B0509020204030204" pitchFamily="49" charset="0"/>
              </a:rPr>
              <a:t> </a:t>
            </a:r>
            <a:r>
              <a:rPr lang="en-SG" sz="1400" b="0" dirty="0" err="1">
                <a:solidFill>
                  <a:srgbClr val="DCDCAA"/>
                </a:solidFill>
                <a:effectLst/>
                <a:latin typeface="CaskaydiaCove Nerd Font Mono" panose="020B0509020204030204" pitchFamily="49" charset="0"/>
              </a:rPr>
              <a:t>RuntimeException</a:t>
            </a:r>
            <a:r>
              <a:rPr lang="en-SG" sz="1400" b="0" dirty="0">
                <a:solidFill>
                  <a:srgbClr val="D4D4D4"/>
                </a:solidFill>
                <a:effectLst/>
                <a:latin typeface="CaskaydiaCove Nerd Font Mono" panose="020B0509020204030204" pitchFamily="49" charset="0"/>
              </a:rPr>
              <a:t>(</a:t>
            </a:r>
            <a:r>
              <a:rPr lang="en-SG" sz="1400" b="0" dirty="0">
                <a:solidFill>
                  <a:srgbClr val="9CDCFE"/>
                </a:solidFill>
                <a:effectLst/>
                <a:latin typeface="CaskaydiaCove Nerd Font Mono" panose="020B0509020204030204" pitchFamily="49" charset="0"/>
              </a:rPr>
              <a:t>e</a:t>
            </a:r>
            <a:r>
              <a:rPr lang="en-SG" sz="1400" b="0" dirty="0">
                <a:solidFill>
                  <a:srgbClr val="D4D4D4"/>
                </a:solidFill>
                <a:effectLst/>
                <a:latin typeface="CaskaydiaCove Nerd Font Mono" panose="020B0509020204030204" pitchFamily="49" charset="0"/>
              </a:rPr>
              <a:t>);</a:t>
            </a:r>
          </a:p>
          <a:p>
            <a:r>
              <a:rPr lang="en-SG" sz="1400" b="0" dirty="0">
                <a:solidFill>
                  <a:srgbClr val="D4D4D4"/>
                </a:solidFill>
                <a:effectLst/>
                <a:latin typeface="CaskaydiaCove Nerd Font Mono" panose="020B0509020204030204" pitchFamily="49" charset="0"/>
              </a:rPr>
              <a:t>            }</a:t>
            </a:r>
          </a:p>
          <a:p>
            <a:r>
              <a:rPr lang="en-SG" sz="1400" b="0" dirty="0">
                <a:solidFill>
                  <a:srgbClr val="D4D4D4"/>
                </a:solidFill>
                <a:effectLst/>
                <a:latin typeface="CaskaydiaCove Nerd Font Mono" panose="020B0509020204030204" pitchFamily="49" charset="0"/>
              </a:rPr>
              <a:t>        });</a:t>
            </a:r>
          </a:p>
          <a:p>
            <a:r>
              <a:rPr lang="en-SG" sz="1400" b="0" dirty="0">
                <a:solidFill>
                  <a:srgbClr val="D4D4D4"/>
                </a:solidFill>
                <a:effectLst/>
                <a:latin typeface="CaskaydiaCove Nerd Font Mono" panose="020B0509020204030204" pitchFamily="49" charset="0"/>
              </a:rPr>
              <a:t>    }</a:t>
            </a:r>
          </a:p>
        </p:txBody>
      </p:sp>
      <p:pic>
        <p:nvPicPr>
          <p:cNvPr id="17" name="Picture 4">
            <a:extLst>
              <a:ext uri="{FF2B5EF4-FFF2-40B4-BE49-F238E27FC236}">
                <a16:creationId xmlns:a16="http://schemas.microsoft.com/office/drawing/2014/main" id="{CC689BB7-547F-F663-1E1E-491FDB0F49E7}"/>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5576948" y="420124"/>
            <a:ext cx="1038101" cy="581092"/>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189F0FE7-A4FC-A385-44BF-8FF663B49EE7}"/>
              </a:ext>
            </a:extLst>
          </p:cNvPr>
          <p:cNvCxnSpPr>
            <a:cxnSpLocks/>
          </p:cNvCxnSpPr>
          <p:nvPr/>
        </p:nvCxnSpPr>
        <p:spPr>
          <a:xfrm>
            <a:off x="286719" y="2709744"/>
            <a:ext cx="11538488" cy="0"/>
          </a:xfrm>
          <a:prstGeom prst="line">
            <a:avLst/>
          </a:prstGeom>
          <a:ln w="12700">
            <a:solidFill>
              <a:srgbClr val="00A4E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C9F6578-C24F-F279-180D-EFCBB52FAE03}"/>
              </a:ext>
            </a:extLst>
          </p:cNvPr>
          <p:cNvSpPr txBox="1"/>
          <p:nvPr/>
        </p:nvSpPr>
        <p:spPr>
          <a:xfrm>
            <a:off x="7457267" y="6554963"/>
            <a:ext cx="4734733" cy="246221"/>
          </a:xfrm>
          <a:prstGeom prst="rect">
            <a:avLst/>
          </a:prstGeom>
          <a:noFill/>
        </p:spPr>
        <p:txBody>
          <a:bodyPr wrap="square">
            <a:spAutoFit/>
          </a:bodyPr>
          <a:lstStyle/>
          <a:p>
            <a:r>
              <a:rPr lang="en-SG" sz="1000" dirty="0"/>
              <a:t>icons created by </a:t>
            </a:r>
            <a:r>
              <a:rPr lang="en-SG" sz="1000" dirty="0" err="1"/>
              <a:t>smashingstocks</a:t>
            </a:r>
            <a:r>
              <a:rPr lang="en-SG" sz="1000" dirty="0"/>
              <a:t> – </a:t>
            </a:r>
            <a:r>
              <a:rPr lang="en-SG" sz="1000" dirty="0" err="1"/>
              <a:t>Flaticon</a:t>
            </a:r>
            <a:r>
              <a:rPr lang="en-SG" sz="1000" dirty="0"/>
              <a:t> </a:t>
            </a:r>
            <a:r>
              <a:rPr lang="en-SG" sz="1000" dirty="0">
                <a:hlinkClick r:id="rId4"/>
              </a:rPr>
              <a:t>https://www.flaticon.com/free-icons/</a:t>
            </a:r>
            <a:endParaRPr lang="en-SG" sz="1000" dirty="0"/>
          </a:p>
        </p:txBody>
      </p:sp>
      <p:pic>
        <p:nvPicPr>
          <p:cNvPr id="13" name="Picture 12" descr="A person holding two shopping baskets&#10;&#10;Description automatically generated">
            <a:extLst>
              <a:ext uri="{FF2B5EF4-FFF2-40B4-BE49-F238E27FC236}">
                <a16:creationId xmlns:a16="http://schemas.microsoft.com/office/drawing/2014/main" id="{031BC607-EB02-9C64-0469-3D434E4C15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7162" y="3964318"/>
            <a:ext cx="1193110" cy="1193110"/>
          </a:xfrm>
          <a:prstGeom prst="rect">
            <a:avLst/>
          </a:prstGeom>
        </p:spPr>
      </p:pic>
      <p:pic>
        <p:nvPicPr>
          <p:cNvPr id="15" name="Picture 14" descr="A person holding a movie clapper board and a dollar sign&#10;&#10;Description automatically generated">
            <a:extLst>
              <a:ext uri="{FF2B5EF4-FFF2-40B4-BE49-F238E27FC236}">
                <a16:creationId xmlns:a16="http://schemas.microsoft.com/office/drawing/2014/main" id="{8463A9BA-F09F-3ECB-85E2-CBEEE469A9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2838" y="997905"/>
            <a:ext cx="1193110" cy="1193110"/>
          </a:xfrm>
          <a:prstGeom prst="rect">
            <a:avLst/>
          </a:prstGeom>
        </p:spPr>
      </p:pic>
    </p:spTree>
    <p:extLst>
      <p:ext uri="{BB962C8B-B14F-4D97-AF65-F5344CB8AC3E}">
        <p14:creationId xmlns:p14="http://schemas.microsoft.com/office/powerpoint/2010/main" val="17283884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Dapr - Distributed Application Runtime">
            <a:extLst>
              <a:ext uri="{FF2B5EF4-FFF2-40B4-BE49-F238E27FC236}">
                <a16:creationId xmlns:a16="http://schemas.microsoft.com/office/drawing/2014/main" id="{6C457ECB-EDFC-8FB8-AD61-71AF24921D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74293" y="437772"/>
            <a:ext cx="808998" cy="59285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A3C6E42-8D82-9E1A-AF45-2FF752D60811}"/>
              </a:ext>
            </a:extLst>
          </p:cNvPr>
          <p:cNvSpPr txBox="1"/>
          <p:nvPr/>
        </p:nvSpPr>
        <p:spPr>
          <a:xfrm>
            <a:off x="2613724" y="1600092"/>
            <a:ext cx="9498201" cy="369332"/>
          </a:xfrm>
          <a:prstGeom prst="rect">
            <a:avLst/>
          </a:prstGeom>
          <a:noFill/>
        </p:spPr>
        <p:txBody>
          <a:bodyPr wrap="square">
            <a:spAutoFit/>
          </a:bodyPr>
          <a:lstStyle/>
          <a:p>
            <a:r>
              <a:rPr lang="en-SG" b="0" dirty="0" err="1">
                <a:solidFill>
                  <a:srgbClr val="9CDCFE"/>
                </a:solidFill>
                <a:effectLst/>
                <a:latin typeface="CaskaydiaCove Nerd Font Mono" panose="020B0509020204030204" pitchFamily="49" charset="0"/>
              </a:rPr>
              <a:t>client</a:t>
            </a:r>
            <a:r>
              <a:rPr lang="en-SG" b="0" dirty="0" err="1">
                <a:solidFill>
                  <a:srgbClr val="D4D4D4"/>
                </a:solidFill>
                <a:effectLst/>
                <a:latin typeface="CaskaydiaCove Nerd Font Mono" panose="020B0509020204030204" pitchFamily="49" charset="0"/>
              </a:rPr>
              <a:t>.</a:t>
            </a:r>
            <a:r>
              <a:rPr lang="en-SG" b="0" dirty="0" err="1">
                <a:solidFill>
                  <a:srgbClr val="DCDCAA"/>
                </a:solidFill>
                <a:effectLst/>
                <a:latin typeface="CaskaydiaCove Nerd Font Mono" panose="020B0509020204030204" pitchFamily="49" charset="0"/>
              </a:rPr>
              <a:t>PublishEvent</a:t>
            </a:r>
            <a:r>
              <a:rPr lang="en-SG" b="0" dirty="0">
                <a:solidFill>
                  <a:srgbClr val="D4D4D4"/>
                </a:solidFill>
                <a:effectLst/>
                <a:latin typeface="CaskaydiaCove Nerd Font Mono" panose="020B0509020204030204" pitchFamily="49" charset="0"/>
              </a:rPr>
              <a:t>(</a:t>
            </a:r>
            <a:r>
              <a:rPr lang="en-SG" b="0" dirty="0" err="1">
                <a:solidFill>
                  <a:srgbClr val="9CDCFE"/>
                </a:solidFill>
                <a:effectLst/>
                <a:latin typeface="CaskaydiaCove Nerd Font Mono" panose="020B0509020204030204" pitchFamily="49" charset="0"/>
              </a:rPr>
              <a:t>ctx</a:t>
            </a:r>
            <a:r>
              <a:rPr lang="en-SG" b="0" dirty="0">
                <a:solidFill>
                  <a:srgbClr val="D4D4D4"/>
                </a:solidFill>
                <a:effectLst/>
                <a:latin typeface="CaskaydiaCove Nerd Font Mono" panose="020B0509020204030204" pitchFamily="49" charset="0"/>
              </a:rPr>
              <a:t>, </a:t>
            </a:r>
            <a:r>
              <a:rPr lang="en-SG" b="0" dirty="0" err="1">
                <a:solidFill>
                  <a:srgbClr val="9CDCFE"/>
                </a:solidFill>
                <a:effectLst/>
                <a:latin typeface="CaskaydiaCove Nerd Font Mono" panose="020B0509020204030204" pitchFamily="49" charset="0"/>
              </a:rPr>
              <a:t>pubsubComponentName</a:t>
            </a:r>
            <a:r>
              <a:rPr lang="en-SG" b="0" dirty="0">
                <a:solidFill>
                  <a:srgbClr val="D4D4D4"/>
                </a:solidFill>
                <a:effectLst/>
                <a:latin typeface="CaskaydiaCove Nerd Font Mono" panose="020B0509020204030204" pitchFamily="49" charset="0"/>
              </a:rPr>
              <a:t>, </a:t>
            </a:r>
            <a:r>
              <a:rPr lang="en-SG" b="0" dirty="0" err="1">
                <a:solidFill>
                  <a:srgbClr val="9CDCFE"/>
                </a:solidFill>
                <a:effectLst/>
                <a:latin typeface="CaskaydiaCove Nerd Font Mono" panose="020B0509020204030204" pitchFamily="49" charset="0"/>
              </a:rPr>
              <a:t>pubsubTopic</a:t>
            </a:r>
            <a:r>
              <a:rPr lang="en-SG" b="0" dirty="0">
                <a:solidFill>
                  <a:srgbClr val="D4D4D4"/>
                </a:solidFill>
                <a:effectLst/>
                <a:latin typeface="CaskaydiaCove Nerd Font Mono" panose="020B0509020204030204" pitchFamily="49" charset="0"/>
              </a:rPr>
              <a:t>, </a:t>
            </a:r>
            <a:r>
              <a:rPr lang="en-SG" b="0" dirty="0" err="1">
                <a:solidFill>
                  <a:srgbClr val="9CDCFE"/>
                </a:solidFill>
                <a:effectLst/>
                <a:latin typeface="CaskaydiaCove Nerd Font Mono" panose="020B0509020204030204" pitchFamily="49" charset="0"/>
              </a:rPr>
              <a:t>techTalk</a:t>
            </a:r>
            <a:r>
              <a:rPr lang="en-SG" b="0" dirty="0">
                <a:solidFill>
                  <a:srgbClr val="D4D4D4"/>
                </a:solidFill>
                <a:effectLst/>
                <a:latin typeface="CaskaydiaCove Nerd Font Mono" panose="020B0509020204030204" pitchFamily="49" charset="0"/>
              </a:rPr>
              <a:t>);</a:t>
            </a:r>
          </a:p>
        </p:txBody>
      </p:sp>
      <p:grpSp>
        <p:nvGrpSpPr>
          <p:cNvPr id="21" name="Group 20">
            <a:extLst>
              <a:ext uri="{FF2B5EF4-FFF2-40B4-BE49-F238E27FC236}">
                <a16:creationId xmlns:a16="http://schemas.microsoft.com/office/drawing/2014/main" id="{0C1364C2-5308-DE9E-6300-5A34DA8DC565}"/>
              </a:ext>
            </a:extLst>
          </p:cNvPr>
          <p:cNvGrpSpPr/>
          <p:nvPr/>
        </p:nvGrpSpPr>
        <p:grpSpPr>
          <a:xfrm>
            <a:off x="3589680" y="3182926"/>
            <a:ext cx="7220387" cy="2598609"/>
            <a:chOff x="3357205" y="3184695"/>
            <a:chExt cx="7220387" cy="2598609"/>
          </a:xfrm>
        </p:grpSpPr>
        <p:sp>
          <p:nvSpPr>
            <p:cNvPr id="9" name="TextBox 8">
              <a:extLst>
                <a:ext uri="{FF2B5EF4-FFF2-40B4-BE49-F238E27FC236}">
                  <a16:creationId xmlns:a16="http://schemas.microsoft.com/office/drawing/2014/main" id="{5C582F7A-9D4B-FAEF-3047-448B624E6B5B}"/>
                </a:ext>
              </a:extLst>
            </p:cNvPr>
            <p:cNvSpPr txBox="1"/>
            <p:nvPr/>
          </p:nvSpPr>
          <p:spPr>
            <a:xfrm>
              <a:off x="3357206" y="3184695"/>
              <a:ext cx="6761134" cy="1477328"/>
            </a:xfrm>
            <a:prstGeom prst="rect">
              <a:avLst/>
            </a:prstGeom>
            <a:noFill/>
          </p:spPr>
          <p:txBody>
            <a:bodyPr wrap="square">
              <a:spAutoFit/>
            </a:bodyPr>
            <a:lstStyle/>
            <a:p>
              <a:r>
                <a:rPr lang="en-SG" b="0" dirty="0">
                  <a:solidFill>
                    <a:srgbClr val="569CD6"/>
                  </a:solidFill>
                  <a:effectLst/>
                  <a:latin typeface="CaskaydiaCove Nerd Font Mono" panose="020B0509020204030204" pitchFamily="49" charset="0"/>
                </a:rPr>
                <a:t>var</a:t>
              </a:r>
              <a:r>
                <a:rPr lang="en-SG" b="0" dirty="0">
                  <a:solidFill>
                    <a:srgbClr val="D4D4D4"/>
                  </a:solidFill>
                  <a:effectLst/>
                  <a:latin typeface="CaskaydiaCove Nerd Font Mono" panose="020B0509020204030204" pitchFamily="49" charset="0"/>
                </a:rPr>
                <a:t> </a:t>
              </a:r>
              <a:r>
                <a:rPr lang="en-SG" b="0" dirty="0">
                  <a:solidFill>
                    <a:srgbClr val="9CDCFE"/>
                  </a:solidFill>
                  <a:effectLst/>
                  <a:latin typeface="CaskaydiaCove Nerd Font Mono" panose="020B0509020204030204" pitchFamily="49" charset="0"/>
                </a:rPr>
                <a:t>sub</a:t>
              </a:r>
              <a:r>
                <a:rPr lang="en-SG" b="0" dirty="0">
                  <a:solidFill>
                    <a:srgbClr val="D4D4D4"/>
                  </a:solidFill>
                  <a:effectLst/>
                  <a:latin typeface="CaskaydiaCove Nerd Font Mono" panose="020B0509020204030204" pitchFamily="49" charset="0"/>
                </a:rPr>
                <a:t> = &amp;</a:t>
              </a:r>
              <a:r>
                <a:rPr lang="en-SG" b="0" dirty="0" err="1">
                  <a:solidFill>
                    <a:srgbClr val="4EC9B0"/>
                  </a:solidFill>
                  <a:effectLst/>
                  <a:latin typeface="CaskaydiaCove Nerd Font Mono" panose="020B0509020204030204" pitchFamily="49" charset="0"/>
                </a:rPr>
                <a:t>common</a:t>
              </a:r>
              <a:r>
                <a:rPr lang="en-SG" b="0" dirty="0" err="1">
                  <a:solidFill>
                    <a:srgbClr val="D4D4D4"/>
                  </a:solidFill>
                  <a:effectLst/>
                  <a:latin typeface="CaskaydiaCove Nerd Font Mono" panose="020B0509020204030204" pitchFamily="49" charset="0"/>
                </a:rPr>
                <a:t>.</a:t>
              </a:r>
              <a:r>
                <a:rPr lang="en-SG" b="0" dirty="0" err="1">
                  <a:solidFill>
                    <a:srgbClr val="4EC9B0"/>
                  </a:solidFill>
                  <a:effectLst/>
                  <a:latin typeface="CaskaydiaCove Nerd Font Mono" panose="020B0509020204030204" pitchFamily="49" charset="0"/>
                </a:rPr>
                <a:t>Subscription</a:t>
              </a:r>
              <a:r>
                <a:rPr lang="en-SG" b="0" dirty="0">
                  <a:solidFill>
                    <a:srgbClr val="D4D4D4"/>
                  </a:solidFill>
                  <a:effectLst/>
                  <a:latin typeface="CaskaydiaCove Nerd Font Mono" panose="020B0509020204030204" pitchFamily="49" charset="0"/>
                </a:rPr>
                <a:t>{</a:t>
              </a:r>
            </a:p>
            <a:p>
              <a:r>
                <a:rPr lang="en-SG" b="0" dirty="0">
                  <a:solidFill>
                    <a:srgbClr val="D4D4D4"/>
                  </a:solidFill>
                  <a:effectLst/>
                  <a:latin typeface="CaskaydiaCove Nerd Font Mono" panose="020B0509020204030204" pitchFamily="49" charset="0"/>
                </a:rPr>
                <a:t>    </a:t>
              </a:r>
              <a:r>
                <a:rPr lang="en-SG" b="0" dirty="0" err="1">
                  <a:solidFill>
                    <a:srgbClr val="D4D4D4"/>
                  </a:solidFill>
                  <a:effectLst/>
                  <a:latin typeface="CaskaydiaCove Nerd Font Mono" panose="020B0509020204030204" pitchFamily="49" charset="0"/>
                </a:rPr>
                <a:t>PubsubName</a:t>
              </a:r>
              <a:r>
                <a:rPr lang="en-SG" b="0" dirty="0">
                  <a:solidFill>
                    <a:srgbClr val="D4D4D4"/>
                  </a:solidFill>
                  <a:effectLst/>
                  <a:latin typeface="CaskaydiaCove Nerd Font Mono" panose="020B0509020204030204" pitchFamily="49" charset="0"/>
                </a:rPr>
                <a:t>: </a:t>
              </a:r>
              <a:r>
                <a:rPr lang="en-SG" b="0" dirty="0">
                  <a:solidFill>
                    <a:srgbClr val="CE9178"/>
                  </a:solidFill>
                  <a:effectLst/>
                  <a:latin typeface="CaskaydiaCove Nerd Font Mono" panose="020B0509020204030204" pitchFamily="49" charset="0"/>
                </a:rPr>
                <a:t>"</a:t>
              </a:r>
              <a:r>
                <a:rPr lang="en-SG" b="0" dirty="0" err="1">
                  <a:solidFill>
                    <a:srgbClr val="CE9178"/>
                  </a:solidFill>
                  <a:effectLst/>
                  <a:latin typeface="CaskaydiaCove Nerd Font Mono" panose="020B0509020204030204" pitchFamily="49" charset="0"/>
                </a:rPr>
                <a:t>rabbitmq-pubsub</a:t>
              </a:r>
              <a:r>
                <a:rPr lang="en-SG" b="0" dirty="0">
                  <a:solidFill>
                    <a:srgbClr val="CE9178"/>
                  </a:solidFill>
                  <a:effectLst/>
                  <a:latin typeface="CaskaydiaCove Nerd Font Mono" panose="020B0509020204030204" pitchFamily="49" charset="0"/>
                </a:rPr>
                <a:t>"</a:t>
              </a:r>
              <a:r>
                <a:rPr lang="en-SG" b="0" dirty="0">
                  <a:solidFill>
                    <a:srgbClr val="D4D4D4"/>
                  </a:solidFill>
                  <a:effectLst/>
                  <a:latin typeface="CaskaydiaCove Nerd Font Mono" panose="020B0509020204030204" pitchFamily="49" charset="0"/>
                </a:rPr>
                <a:t>,</a:t>
              </a:r>
            </a:p>
            <a:p>
              <a:r>
                <a:rPr lang="en-SG" b="0" dirty="0">
                  <a:solidFill>
                    <a:srgbClr val="D4D4D4"/>
                  </a:solidFill>
                  <a:effectLst/>
                  <a:latin typeface="CaskaydiaCove Nerd Font Mono" panose="020B0509020204030204" pitchFamily="49" charset="0"/>
                </a:rPr>
                <a:t>    Topic:      </a:t>
              </a:r>
              <a:r>
                <a:rPr lang="en-SG" b="0" dirty="0">
                  <a:solidFill>
                    <a:srgbClr val="CE9178"/>
                  </a:solidFill>
                  <a:effectLst/>
                  <a:latin typeface="CaskaydiaCove Nerd Font Mono" panose="020B0509020204030204" pitchFamily="49" charset="0"/>
                </a:rPr>
                <a:t>"</a:t>
              </a:r>
              <a:r>
                <a:rPr lang="en-SG" b="0" dirty="0" err="1">
                  <a:solidFill>
                    <a:srgbClr val="CE9178"/>
                  </a:solidFill>
                  <a:effectLst/>
                  <a:latin typeface="CaskaydiaCove Nerd Font Mono" panose="020B0509020204030204" pitchFamily="49" charset="0"/>
                </a:rPr>
                <a:t>techtalks</a:t>
              </a:r>
              <a:r>
                <a:rPr lang="en-SG" b="0" dirty="0">
                  <a:solidFill>
                    <a:srgbClr val="CE9178"/>
                  </a:solidFill>
                  <a:effectLst/>
                  <a:latin typeface="CaskaydiaCove Nerd Font Mono" panose="020B0509020204030204" pitchFamily="49" charset="0"/>
                </a:rPr>
                <a:t>"</a:t>
              </a:r>
              <a:r>
                <a:rPr lang="en-SG" b="0" dirty="0">
                  <a:solidFill>
                    <a:srgbClr val="D4D4D4"/>
                  </a:solidFill>
                  <a:effectLst/>
                  <a:latin typeface="CaskaydiaCove Nerd Font Mono" panose="020B0509020204030204" pitchFamily="49" charset="0"/>
                </a:rPr>
                <a:t>,</a:t>
              </a:r>
            </a:p>
            <a:p>
              <a:r>
                <a:rPr lang="en-SG" b="0" dirty="0">
                  <a:solidFill>
                    <a:srgbClr val="D4D4D4"/>
                  </a:solidFill>
                  <a:effectLst/>
                  <a:latin typeface="CaskaydiaCove Nerd Font Mono" panose="020B0509020204030204" pitchFamily="49" charset="0"/>
                </a:rPr>
                <a:t>    Route:      </a:t>
              </a:r>
              <a:r>
                <a:rPr lang="en-SG" b="0" dirty="0">
                  <a:solidFill>
                    <a:srgbClr val="CE9178"/>
                  </a:solidFill>
                  <a:effectLst/>
                  <a:latin typeface="CaskaydiaCove Nerd Font Mono" panose="020B0509020204030204" pitchFamily="49" charset="0"/>
                </a:rPr>
                <a:t>"/</a:t>
              </a:r>
              <a:r>
                <a:rPr lang="en-SG" b="0" dirty="0" err="1">
                  <a:solidFill>
                    <a:srgbClr val="CE9178"/>
                  </a:solidFill>
                  <a:effectLst/>
                  <a:latin typeface="CaskaydiaCove Nerd Font Mono" panose="020B0509020204030204" pitchFamily="49" charset="0"/>
                </a:rPr>
                <a:t>techtalks</a:t>
              </a:r>
              <a:r>
                <a:rPr lang="en-SG" b="0" dirty="0">
                  <a:solidFill>
                    <a:srgbClr val="CE9178"/>
                  </a:solidFill>
                  <a:effectLst/>
                  <a:latin typeface="CaskaydiaCove Nerd Font Mono" panose="020B0509020204030204" pitchFamily="49" charset="0"/>
                </a:rPr>
                <a:t>"</a:t>
              </a:r>
              <a:r>
                <a:rPr lang="en-SG" b="0" dirty="0">
                  <a:solidFill>
                    <a:srgbClr val="D4D4D4"/>
                  </a:solidFill>
                  <a:effectLst/>
                  <a:latin typeface="CaskaydiaCove Nerd Font Mono" panose="020B0509020204030204" pitchFamily="49" charset="0"/>
                </a:rPr>
                <a:t>,</a:t>
              </a:r>
            </a:p>
            <a:p>
              <a:r>
                <a:rPr lang="en-SG" b="0" dirty="0">
                  <a:solidFill>
                    <a:srgbClr val="D4D4D4"/>
                  </a:solidFill>
                  <a:effectLst/>
                  <a:latin typeface="CaskaydiaCove Nerd Font Mono" panose="020B0509020204030204" pitchFamily="49" charset="0"/>
                </a:rPr>
                <a:t>}</a:t>
              </a:r>
            </a:p>
          </p:txBody>
        </p:sp>
        <p:sp>
          <p:nvSpPr>
            <p:cNvPr id="11" name="TextBox 10">
              <a:extLst>
                <a:ext uri="{FF2B5EF4-FFF2-40B4-BE49-F238E27FC236}">
                  <a16:creationId xmlns:a16="http://schemas.microsoft.com/office/drawing/2014/main" id="{C124844A-F410-3C57-9941-2A125C4D7411}"/>
                </a:ext>
              </a:extLst>
            </p:cNvPr>
            <p:cNvSpPr txBox="1"/>
            <p:nvPr/>
          </p:nvSpPr>
          <p:spPr>
            <a:xfrm>
              <a:off x="3357205" y="5136973"/>
              <a:ext cx="7220387" cy="646331"/>
            </a:xfrm>
            <a:prstGeom prst="rect">
              <a:avLst/>
            </a:prstGeom>
            <a:noFill/>
          </p:spPr>
          <p:txBody>
            <a:bodyPr wrap="square">
              <a:spAutoFit/>
            </a:bodyPr>
            <a:lstStyle/>
            <a:p>
              <a:r>
                <a:rPr lang="en-SG" b="0" dirty="0">
                  <a:solidFill>
                    <a:srgbClr val="9CDCFE"/>
                  </a:solidFill>
                  <a:effectLst/>
                  <a:latin typeface="CaskaydiaCove Nerd Font Mono" panose="020B0509020204030204" pitchFamily="49" charset="0"/>
                </a:rPr>
                <a:t>s</a:t>
              </a:r>
              <a:r>
                <a:rPr lang="en-SG" b="0" dirty="0">
                  <a:solidFill>
                    <a:srgbClr val="D4D4D4"/>
                  </a:solidFill>
                  <a:effectLst/>
                  <a:latin typeface="CaskaydiaCove Nerd Font Mono" panose="020B0509020204030204" pitchFamily="49" charset="0"/>
                </a:rPr>
                <a:t> := </a:t>
              </a:r>
              <a:r>
                <a:rPr lang="en-SG" b="0" dirty="0" err="1">
                  <a:solidFill>
                    <a:srgbClr val="9CDCFE"/>
                  </a:solidFill>
                  <a:effectLst/>
                  <a:latin typeface="CaskaydiaCove Nerd Font Mono" panose="020B0509020204030204" pitchFamily="49" charset="0"/>
                </a:rPr>
                <a:t>daprd</a:t>
              </a:r>
              <a:r>
                <a:rPr lang="en-SG" b="0" dirty="0" err="1">
                  <a:solidFill>
                    <a:srgbClr val="D4D4D4"/>
                  </a:solidFill>
                  <a:effectLst/>
                  <a:latin typeface="CaskaydiaCove Nerd Font Mono" panose="020B0509020204030204" pitchFamily="49" charset="0"/>
                </a:rPr>
                <a:t>.</a:t>
              </a:r>
              <a:r>
                <a:rPr lang="en-SG" b="0" dirty="0" err="1">
                  <a:solidFill>
                    <a:srgbClr val="DCDCAA"/>
                  </a:solidFill>
                  <a:effectLst/>
                  <a:latin typeface="CaskaydiaCove Nerd Font Mono" panose="020B0509020204030204" pitchFamily="49" charset="0"/>
                </a:rPr>
                <a:t>NewService</a:t>
              </a:r>
              <a:r>
                <a:rPr lang="en-SG" b="0" dirty="0">
                  <a:solidFill>
                    <a:srgbClr val="D4D4D4"/>
                  </a:solidFill>
                  <a:effectLst/>
                  <a:latin typeface="CaskaydiaCove Nerd Font Mono" panose="020B0509020204030204" pitchFamily="49" charset="0"/>
                </a:rPr>
                <a:t>(</a:t>
              </a:r>
              <a:r>
                <a:rPr lang="en-SG" b="0" dirty="0">
                  <a:solidFill>
                    <a:srgbClr val="CE9178"/>
                  </a:solidFill>
                  <a:effectLst/>
                  <a:latin typeface="CaskaydiaCove Nerd Font Mono" panose="020B0509020204030204" pitchFamily="49" charset="0"/>
                </a:rPr>
                <a:t>":"</a:t>
              </a:r>
              <a:r>
                <a:rPr lang="en-SG" b="0" dirty="0">
                  <a:solidFill>
                    <a:srgbClr val="D4D4D4"/>
                  </a:solidFill>
                  <a:effectLst/>
                  <a:latin typeface="CaskaydiaCove Nerd Font Mono" panose="020B0509020204030204" pitchFamily="49" charset="0"/>
                </a:rPr>
                <a:t> + </a:t>
              </a:r>
              <a:r>
                <a:rPr lang="en-SG" b="0" dirty="0" err="1">
                  <a:solidFill>
                    <a:srgbClr val="9CDCFE"/>
                  </a:solidFill>
                  <a:effectLst/>
                  <a:latin typeface="CaskaydiaCove Nerd Font Mono" panose="020B0509020204030204" pitchFamily="49" charset="0"/>
                </a:rPr>
                <a:t>appPort</a:t>
              </a:r>
              <a:r>
                <a:rPr lang="en-SG" b="0" dirty="0">
                  <a:solidFill>
                    <a:srgbClr val="D4D4D4"/>
                  </a:solidFill>
                  <a:effectLst/>
                  <a:latin typeface="CaskaydiaCove Nerd Font Mono" panose="020B0509020204030204" pitchFamily="49" charset="0"/>
                </a:rPr>
                <a:t>)</a:t>
              </a:r>
            </a:p>
            <a:p>
              <a:r>
                <a:rPr lang="en-SG" b="0" dirty="0">
                  <a:solidFill>
                    <a:srgbClr val="9CDCFE"/>
                  </a:solidFill>
                  <a:effectLst/>
                  <a:latin typeface="CaskaydiaCove Nerd Font Mono" panose="020B0509020204030204" pitchFamily="49" charset="0"/>
                </a:rPr>
                <a:t>err</a:t>
              </a:r>
              <a:r>
                <a:rPr lang="en-SG" b="0" dirty="0">
                  <a:solidFill>
                    <a:srgbClr val="D4D4D4"/>
                  </a:solidFill>
                  <a:effectLst/>
                  <a:latin typeface="CaskaydiaCove Nerd Font Mono" panose="020B0509020204030204" pitchFamily="49" charset="0"/>
                </a:rPr>
                <a:t> := </a:t>
              </a:r>
              <a:r>
                <a:rPr lang="en-SG" b="0" dirty="0" err="1">
                  <a:solidFill>
                    <a:srgbClr val="9CDCFE"/>
                  </a:solidFill>
                  <a:effectLst/>
                  <a:latin typeface="CaskaydiaCove Nerd Font Mono" panose="020B0509020204030204" pitchFamily="49" charset="0"/>
                </a:rPr>
                <a:t>s</a:t>
              </a:r>
              <a:r>
                <a:rPr lang="en-SG" b="0" dirty="0" err="1">
                  <a:solidFill>
                    <a:srgbClr val="D4D4D4"/>
                  </a:solidFill>
                  <a:effectLst/>
                  <a:latin typeface="CaskaydiaCove Nerd Font Mono" panose="020B0509020204030204" pitchFamily="49" charset="0"/>
                </a:rPr>
                <a:t>.</a:t>
              </a:r>
              <a:r>
                <a:rPr lang="en-SG" b="0" dirty="0" err="1">
                  <a:solidFill>
                    <a:srgbClr val="DCDCAA"/>
                  </a:solidFill>
                  <a:effectLst/>
                  <a:latin typeface="CaskaydiaCove Nerd Font Mono" panose="020B0509020204030204" pitchFamily="49" charset="0"/>
                </a:rPr>
                <a:t>AddTopicEventHandler</a:t>
              </a:r>
              <a:r>
                <a:rPr lang="en-SG" b="0" dirty="0">
                  <a:solidFill>
                    <a:srgbClr val="D4D4D4"/>
                  </a:solidFill>
                  <a:effectLst/>
                  <a:latin typeface="CaskaydiaCove Nerd Font Mono" panose="020B0509020204030204" pitchFamily="49" charset="0"/>
                </a:rPr>
                <a:t>(</a:t>
              </a:r>
              <a:r>
                <a:rPr lang="en-SG" b="0" dirty="0">
                  <a:solidFill>
                    <a:srgbClr val="9CDCFE"/>
                  </a:solidFill>
                  <a:effectLst/>
                  <a:latin typeface="CaskaydiaCove Nerd Font Mono" panose="020B0509020204030204" pitchFamily="49" charset="0"/>
                </a:rPr>
                <a:t>sub</a:t>
              </a:r>
              <a:r>
                <a:rPr lang="en-SG" b="0" dirty="0">
                  <a:solidFill>
                    <a:srgbClr val="D4D4D4"/>
                  </a:solidFill>
                  <a:effectLst/>
                  <a:latin typeface="CaskaydiaCove Nerd Font Mono" panose="020B0509020204030204" pitchFamily="49" charset="0"/>
                </a:rPr>
                <a:t>, </a:t>
              </a:r>
              <a:r>
                <a:rPr lang="en-SG" b="0" dirty="0" err="1">
                  <a:solidFill>
                    <a:srgbClr val="9CDCFE"/>
                  </a:solidFill>
                  <a:effectLst/>
                  <a:latin typeface="CaskaydiaCove Nerd Font Mono" panose="020B0509020204030204" pitchFamily="49" charset="0"/>
                </a:rPr>
                <a:t>eventHandler</a:t>
              </a:r>
              <a:r>
                <a:rPr lang="en-SG" b="0" dirty="0">
                  <a:solidFill>
                    <a:srgbClr val="D4D4D4"/>
                  </a:solidFill>
                  <a:effectLst/>
                  <a:latin typeface="CaskaydiaCove Nerd Font Mono" panose="020B0509020204030204" pitchFamily="49" charset="0"/>
                </a:rPr>
                <a:t>)</a:t>
              </a:r>
            </a:p>
          </p:txBody>
        </p:sp>
      </p:grpSp>
      <p:pic>
        <p:nvPicPr>
          <p:cNvPr id="18" name="Graphic 17">
            <a:extLst>
              <a:ext uri="{FF2B5EF4-FFF2-40B4-BE49-F238E27FC236}">
                <a16:creationId xmlns:a16="http://schemas.microsoft.com/office/drawing/2014/main" id="{08172831-F713-5D51-D51E-7BD01FBC85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54227" y="378689"/>
            <a:ext cx="1283546" cy="553998"/>
          </a:xfrm>
          <a:prstGeom prst="rect">
            <a:avLst/>
          </a:prstGeom>
        </p:spPr>
      </p:pic>
      <p:cxnSp>
        <p:nvCxnSpPr>
          <p:cNvPr id="12" name="Straight Connector 11">
            <a:extLst>
              <a:ext uri="{FF2B5EF4-FFF2-40B4-BE49-F238E27FC236}">
                <a16:creationId xmlns:a16="http://schemas.microsoft.com/office/drawing/2014/main" id="{33CEEE5F-8B50-7ACD-F0CA-2396E76C2A0A}"/>
              </a:ext>
            </a:extLst>
          </p:cNvPr>
          <p:cNvCxnSpPr>
            <a:cxnSpLocks/>
          </p:cNvCxnSpPr>
          <p:nvPr/>
        </p:nvCxnSpPr>
        <p:spPr>
          <a:xfrm>
            <a:off x="286719" y="2709744"/>
            <a:ext cx="11538488" cy="0"/>
          </a:xfrm>
          <a:prstGeom prst="line">
            <a:avLst/>
          </a:prstGeom>
          <a:ln w="12700">
            <a:solidFill>
              <a:srgbClr val="00A4E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EFF95D0-7A7C-802E-61EB-9BFCA746897E}"/>
              </a:ext>
            </a:extLst>
          </p:cNvPr>
          <p:cNvSpPr txBox="1"/>
          <p:nvPr/>
        </p:nvSpPr>
        <p:spPr>
          <a:xfrm>
            <a:off x="4102922" y="6531715"/>
            <a:ext cx="4734733" cy="246221"/>
          </a:xfrm>
          <a:prstGeom prst="rect">
            <a:avLst/>
          </a:prstGeom>
          <a:noFill/>
        </p:spPr>
        <p:txBody>
          <a:bodyPr wrap="square">
            <a:spAutoFit/>
          </a:bodyPr>
          <a:lstStyle/>
          <a:p>
            <a:r>
              <a:rPr lang="en-SG" sz="1000" dirty="0"/>
              <a:t>icons created by </a:t>
            </a:r>
            <a:r>
              <a:rPr lang="en-SG" sz="1000" dirty="0" err="1"/>
              <a:t>smashingstocks</a:t>
            </a:r>
            <a:r>
              <a:rPr lang="en-SG" sz="1000" dirty="0"/>
              <a:t> – </a:t>
            </a:r>
            <a:r>
              <a:rPr lang="en-SG" sz="1000" dirty="0" err="1"/>
              <a:t>Flaticon</a:t>
            </a:r>
            <a:r>
              <a:rPr lang="en-SG" sz="1000" dirty="0"/>
              <a:t> </a:t>
            </a:r>
            <a:r>
              <a:rPr lang="en-SG" sz="1000" dirty="0">
                <a:hlinkClick r:id="rId5"/>
              </a:rPr>
              <a:t>https://www.flaticon.com/free-icons/</a:t>
            </a:r>
            <a:endParaRPr lang="en-SG" sz="1000" dirty="0"/>
          </a:p>
        </p:txBody>
      </p:sp>
      <p:pic>
        <p:nvPicPr>
          <p:cNvPr id="19" name="Picture 18" descr="A person holding two shopping baskets&#10;&#10;Description automatically generated">
            <a:extLst>
              <a:ext uri="{FF2B5EF4-FFF2-40B4-BE49-F238E27FC236}">
                <a16:creationId xmlns:a16="http://schemas.microsoft.com/office/drawing/2014/main" id="{DFD44B0A-D0C8-8A91-EE69-C961B73065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7162" y="3964318"/>
            <a:ext cx="1193110" cy="1193110"/>
          </a:xfrm>
          <a:prstGeom prst="rect">
            <a:avLst/>
          </a:prstGeom>
        </p:spPr>
      </p:pic>
      <p:pic>
        <p:nvPicPr>
          <p:cNvPr id="20" name="Picture 19" descr="A person holding a movie clapper board and a dollar sign&#10;&#10;Description automatically generated">
            <a:extLst>
              <a:ext uri="{FF2B5EF4-FFF2-40B4-BE49-F238E27FC236}">
                <a16:creationId xmlns:a16="http://schemas.microsoft.com/office/drawing/2014/main" id="{E5D02375-294F-3EE1-B140-0C02E8DE86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52838" y="997905"/>
            <a:ext cx="1193110" cy="1193110"/>
          </a:xfrm>
          <a:prstGeom prst="rect">
            <a:avLst/>
          </a:prstGeom>
        </p:spPr>
      </p:pic>
    </p:spTree>
    <p:extLst>
      <p:ext uri="{BB962C8B-B14F-4D97-AF65-F5344CB8AC3E}">
        <p14:creationId xmlns:p14="http://schemas.microsoft.com/office/powerpoint/2010/main" val="12892644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CDDA0-C4B3-4026-AB5D-CD5AF91F3612}"/>
              </a:ext>
            </a:extLst>
          </p:cNvPr>
          <p:cNvSpPr>
            <a:spLocks noGrp="1"/>
          </p:cNvSpPr>
          <p:nvPr>
            <p:ph type="title"/>
          </p:nvPr>
        </p:nvSpPr>
        <p:spPr/>
        <p:txBody>
          <a:bodyPr/>
          <a:lstStyle/>
          <a:p>
            <a:r>
              <a:rPr lang="en-US" dirty="0"/>
              <a:t>Why use Dapr</a:t>
            </a:r>
          </a:p>
        </p:txBody>
      </p:sp>
      <p:sp>
        <p:nvSpPr>
          <p:cNvPr id="6" name="Content Placeholder 6">
            <a:extLst>
              <a:ext uri="{FF2B5EF4-FFF2-40B4-BE49-F238E27FC236}">
                <a16:creationId xmlns:a16="http://schemas.microsoft.com/office/drawing/2014/main" id="{FA8516C2-2E6C-4F56-8C81-1D1B9F64D624}"/>
              </a:ext>
            </a:extLst>
          </p:cNvPr>
          <p:cNvSpPr>
            <a:spLocks noGrp="1"/>
          </p:cNvSpPr>
          <p:nvPr>
            <p:ph sz="quarter" idx="10"/>
          </p:nvPr>
        </p:nvSpPr>
        <p:spPr>
          <a:xfrm>
            <a:off x="588263" y="1354922"/>
            <a:ext cx="7015356" cy="6069290"/>
          </a:xfrm>
        </p:spPr>
        <p:txBody>
          <a:bodyPr/>
          <a:lstStyle/>
          <a:p>
            <a:pPr defTabSz="914400">
              <a:lnSpc>
                <a:spcPct val="200000"/>
              </a:lnSpc>
              <a:spcBef>
                <a:spcPts val="0"/>
              </a:spcBef>
              <a:buSzTx/>
              <a:buFont typeface="Arial" panose="020B0604020202020204" pitchFamily="34" charset="0"/>
              <a:buChar char="•"/>
              <a:defRPr/>
            </a:pPr>
            <a:r>
              <a:rPr kumimoji="0" lang="en-GB" sz="1800" b="0" i="0" u="none" strike="noStrike" kern="1200" cap="none" spc="0" normalizeH="0" baseline="0" noProof="0" dirty="0">
                <a:ln>
                  <a:noFill/>
                </a:ln>
                <a:solidFill>
                  <a:srgbClr val="FFFFFF"/>
                </a:solidFill>
                <a:effectLst/>
                <a:uLnTx/>
                <a:uFillTx/>
                <a:latin typeface="Segoe UI Symbol" panose="020B0502040204020203" pitchFamily="34" charset="0"/>
                <a:ea typeface="Segoe UI Symbol" panose="020B0502040204020203" pitchFamily="34" charset="0"/>
                <a:cs typeface="+mn-cs"/>
              </a:rPr>
              <a:t>Any language, any framework, anywhere</a:t>
            </a:r>
          </a:p>
          <a:p>
            <a:pPr defTabSz="914400">
              <a:lnSpc>
                <a:spcPct val="200000"/>
              </a:lnSpc>
              <a:spcBef>
                <a:spcPts val="0"/>
              </a:spcBef>
              <a:buSzTx/>
              <a:buFont typeface="Arial" panose="020B0604020202020204" pitchFamily="34" charset="0"/>
              <a:buChar char="•"/>
              <a:defRPr/>
            </a:pPr>
            <a:r>
              <a:rPr lang="en-GB" sz="1800" dirty="0">
                <a:solidFill>
                  <a:srgbClr val="FFFFFF"/>
                </a:solidFill>
                <a:latin typeface="Segoe UI Symbol" panose="020B0502040204020203" pitchFamily="34" charset="0"/>
                <a:ea typeface="Segoe UI Symbol" panose="020B0502040204020203" pitchFamily="34" charset="0"/>
                <a:cs typeface="+mn-cs"/>
              </a:rPr>
              <a:t>Building blocks for cloud and edge</a:t>
            </a:r>
          </a:p>
          <a:p>
            <a:pPr defTabSz="914400">
              <a:lnSpc>
                <a:spcPct val="200000"/>
              </a:lnSpc>
              <a:spcBef>
                <a:spcPts val="0"/>
              </a:spcBef>
              <a:buSzTx/>
              <a:buFont typeface="Arial" panose="020B0604020202020204" pitchFamily="34" charset="0"/>
              <a:buChar char="•"/>
              <a:defRPr/>
            </a:pPr>
            <a:r>
              <a:rPr lang="en-GB" sz="1800" dirty="0">
                <a:solidFill>
                  <a:srgbClr val="FFFFFF"/>
                </a:solidFill>
                <a:latin typeface="Segoe UI Symbol" panose="020B0502040204020203" pitchFamily="34" charset="0"/>
                <a:ea typeface="Segoe UI Symbol" panose="020B0502040204020203" pitchFamily="34" charset="0"/>
                <a:cs typeface="+mn-cs"/>
              </a:rPr>
              <a:t>Multiple hosting environments</a:t>
            </a:r>
            <a:endParaRPr kumimoji="0" lang="en-GB" sz="1800" b="0" i="0" u="none" strike="noStrike" kern="1200" cap="none" spc="0" normalizeH="0" baseline="0" noProof="0" dirty="0">
              <a:ln>
                <a:noFill/>
              </a:ln>
              <a:solidFill>
                <a:srgbClr val="FFFFFF"/>
              </a:solidFill>
              <a:effectLst/>
              <a:uLnTx/>
              <a:uFillTx/>
              <a:latin typeface="Segoe UI Symbol" panose="020B0502040204020203" pitchFamily="34" charset="0"/>
              <a:ea typeface="Segoe UI Symbol" panose="020B0502040204020203" pitchFamily="34" charset="0"/>
              <a:cs typeface="+mn-cs"/>
            </a:endParaRPr>
          </a:p>
          <a:p>
            <a:pPr defTabSz="914400">
              <a:lnSpc>
                <a:spcPct val="200000"/>
              </a:lnSpc>
              <a:spcBef>
                <a:spcPts val="0"/>
              </a:spcBef>
              <a:buSzTx/>
              <a:buFont typeface="Arial" panose="020B0604020202020204" pitchFamily="34" charset="0"/>
              <a:buChar char="•"/>
              <a:defRPr/>
            </a:pPr>
            <a:r>
              <a:rPr lang="en-GB" sz="1800" dirty="0">
                <a:solidFill>
                  <a:srgbClr val="FFFFFF"/>
                </a:solidFill>
                <a:latin typeface="Segoe UI Symbol" panose="020B0502040204020203" pitchFamily="34" charset="0"/>
                <a:ea typeface="Segoe UI Symbol" panose="020B0502040204020203" pitchFamily="34" charset="0"/>
                <a:cs typeface="+mn-cs"/>
              </a:rPr>
              <a:t>Language specific SDKs</a:t>
            </a:r>
          </a:p>
          <a:p>
            <a:pPr lvl="1" defTabSz="914400">
              <a:lnSpc>
                <a:spcPct val="200000"/>
              </a:lnSpc>
              <a:spcBef>
                <a:spcPts val="0"/>
              </a:spcBef>
              <a:buSzTx/>
              <a:buFont typeface="Arial" panose="020B0604020202020204" pitchFamily="34" charset="0"/>
              <a:buChar char="•"/>
              <a:defRPr/>
            </a:pPr>
            <a:r>
              <a:rPr lang="en-GB" sz="1000" dirty="0">
                <a:solidFill>
                  <a:srgbClr val="FFFFFF"/>
                </a:solidFill>
                <a:latin typeface="Segoe UI Symbol" panose="020B0502040204020203" pitchFamily="34" charset="0"/>
                <a:ea typeface="Segoe UI Symbol" panose="020B0502040204020203" pitchFamily="34" charset="0"/>
              </a:rPr>
              <a:t>C++, Go, Java, JavaScript, .NET, PHP, Python, Rust</a:t>
            </a:r>
          </a:p>
          <a:p>
            <a:pPr defTabSz="914400">
              <a:lnSpc>
                <a:spcPct val="200000"/>
              </a:lnSpc>
              <a:spcBef>
                <a:spcPts val="0"/>
              </a:spcBef>
              <a:buSzTx/>
              <a:buFont typeface="Arial" panose="020B0604020202020204" pitchFamily="34" charset="0"/>
              <a:buChar char="•"/>
              <a:defRPr/>
            </a:pPr>
            <a:r>
              <a:rPr lang="en-GB" sz="1800" dirty="0">
                <a:solidFill>
                  <a:srgbClr val="FFFFFF"/>
                </a:solidFill>
                <a:latin typeface="Segoe UI Symbol" panose="020B0502040204020203" pitchFamily="34" charset="0"/>
                <a:ea typeface="Segoe UI Symbol" panose="020B0502040204020203" pitchFamily="34" charset="0"/>
              </a:rPr>
              <a:t>Frameworks</a:t>
            </a:r>
          </a:p>
          <a:p>
            <a:pPr lvl="1" defTabSz="914400">
              <a:lnSpc>
                <a:spcPct val="200000"/>
              </a:lnSpc>
              <a:spcBef>
                <a:spcPts val="0"/>
              </a:spcBef>
              <a:buSzTx/>
              <a:buFont typeface="Arial" panose="020B0604020202020204" pitchFamily="34" charset="0"/>
              <a:buChar char="•"/>
              <a:defRPr/>
            </a:pPr>
            <a:r>
              <a:rPr lang="en-GB" sz="1000" dirty="0">
                <a:solidFill>
                  <a:srgbClr val="FFFFFF"/>
                </a:solidFill>
                <a:latin typeface="Segoe UI Symbol" panose="020B0502040204020203" pitchFamily="34" charset="0"/>
                <a:ea typeface="Segoe UI Symbol" panose="020B0502040204020203" pitchFamily="34" charset="0"/>
              </a:rPr>
              <a:t>ASP.NET Core, Spring Boot , Flask, Express</a:t>
            </a:r>
          </a:p>
          <a:p>
            <a:pPr defTabSz="914400">
              <a:lnSpc>
                <a:spcPct val="200000"/>
              </a:lnSpc>
              <a:spcBef>
                <a:spcPts val="0"/>
              </a:spcBef>
              <a:buSzTx/>
              <a:buFont typeface="Arial" panose="020B0604020202020204" pitchFamily="34" charset="0"/>
              <a:buChar char="•"/>
              <a:defRPr/>
            </a:pPr>
            <a:r>
              <a:rPr lang="en-GB" sz="1800" dirty="0">
                <a:solidFill>
                  <a:srgbClr val="FFFFFF"/>
                </a:solidFill>
                <a:latin typeface="Segoe UI Symbol" panose="020B0502040204020203" pitchFamily="34" charset="0"/>
                <a:ea typeface="Segoe UI Symbol" panose="020B0502040204020203" pitchFamily="34" charset="0"/>
                <a:cs typeface="+mn-cs"/>
              </a:rPr>
              <a:t>Designed for operations</a:t>
            </a:r>
          </a:p>
          <a:p>
            <a:pPr defTabSz="914400">
              <a:lnSpc>
                <a:spcPct val="200000"/>
              </a:lnSpc>
              <a:spcBef>
                <a:spcPts val="0"/>
              </a:spcBef>
              <a:buSzTx/>
              <a:buFont typeface="Arial" panose="020B0604020202020204" pitchFamily="34" charset="0"/>
              <a:buChar char="•"/>
              <a:defRPr/>
            </a:pPr>
            <a:endParaRPr lang="en-GB" sz="1800" dirty="0">
              <a:solidFill>
                <a:srgbClr val="FFFFFF"/>
              </a:solidFill>
              <a:latin typeface="Segoe UI Symbol" panose="020B0502040204020203" pitchFamily="34" charset="0"/>
              <a:ea typeface="Segoe UI Symbol" panose="020B0502040204020203" pitchFamily="34" charset="0"/>
              <a:cs typeface="+mn-cs"/>
              <a:hlinkClick r:id="rId2">
                <a:extLst>
                  <a:ext uri="{A12FA001-AC4F-418D-AE19-62706E023703}">
                    <ahyp:hlinkClr xmlns:ahyp="http://schemas.microsoft.com/office/drawing/2018/hyperlinkcolor" val="tx"/>
                  </a:ext>
                </a:extLst>
              </a:hlinkClick>
            </a:endParaRPr>
          </a:p>
          <a:p>
            <a:pPr defTabSz="914400">
              <a:lnSpc>
                <a:spcPct val="200000"/>
              </a:lnSpc>
              <a:spcBef>
                <a:spcPts val="0"/>
              </a:spcBef>
              <a:buSzTx/>
              <a:buFont typeface="Arial" panose="020B0604020202020204" pitchFamily="34" charset="0"/>
              <a:buChar char="•"/>
              <a:defRPr/>
            </a:pPr>
            <a:endParaRPr kumimoji="0" lang="en-US" sz="1800" b="0" i="0" u="none" strike="noStrike" kern="1200" cap="none" spc="0" normalizeH="0" baseline="0" noProof="0" dirty="0">
              <a:ln>
                <a:noFill/>
              </a:ln>
              <a:solidFill>
                <a:srgbClr val="FFFFFF"/>
              </a:solidFill>
              <a:effectLst/>
              <a:uLnTx/>
              <a:uFillTx/>
              <a:latin typeface="Segoe UI Symbol" panose="020B0502040204020203" pitchFamily="34" charset="0"/>
              <a:ea typeface="Segoe UI Symbol" panose="020B0502040204020203" pitchFamily="34" charset="0"/>
              <a:cs typeface="+mn-cs"/>
            </a:endParaRPr>
          </a:p>
          <a:p>
            <a:pPr marL="0" indent="0" defTabSz="914400">
              <a:lnSpc>
                <a:spcPct val="200000"/>
              </a:lnSpc>
              <a:spcBef>
                <a:spcPts val="0"/>
              </a:spcBef>
              <a:buSzTx/>
              <a:buNone/>
              <a:defRPr/>
            </a:pPr>
            <a:br>
              <a:rPr kumimoji="0" lang="en-US" sz="1800" b="0" i="0" u="none" strike="noStrike" kern="1200" cap="none" spc="0" normalizeH="0" baseline="0" noProof="0" dirty="0">
                <a:ln>
                  <a:noFill/>
                </a:ln>
                <a:solidFill>
                  <a:srgbClr val="FFFFFF"/>
                </a:solidFill>
                <a:effectLst/>
                <a:uLnTx/>
                <a:uFillTx/>
                <a:latin typeface="Segoe UI Symbol" panose="020B0502040204020203" pitchFamily="34" charset="0"/>
                <a:ea typeface="Segoe UI Symbol" panose="020B0502040204020203" pitchFamily="34" charset="0"/>
                <a:cs typeface="+mn-cs"/>
              </a:rPr>
            </a:br>
            <a:endParaRPr kumimoji="0" lang="en-US" sz="1800" b="0" i="0" u="none" strike="noStrike" kern="1200" cap="none" spc="0" normalizeH="0" baseline="0" noProof="0" dirty="0">
              <a:ln>
                <a:noFill/>
              </a:ln>
              <a:solidFill>
                <a:srgbClr val="FFFFFF"/>
              </a:solidFill>
              <a:effectLst/>
              <a:uLnTx/>
              <a:uFillTx/>
              <a:latin typeface="Segoe UI Symbol" panose="020B0502040204020203" pitchFamily="34" charset="0"/>
              <a:ea typeface="Segoe UI Symbol" panose="020B0502040204020203" pitchFamily="34" charset="0"/>
              <a:cs typeface="+mn-cs"/>
            </a:endParaRPr>
          </a:p>
        </p:txBody>
      </p:sp>
      <p:pic>
        <p:nvPicPr>
          <p:cNvPr id="4" name="Picture 6" descr="Dapr - Distributed Application Runtime">
            <a:extLst>
              <a:ext uri="{FF2B5EF4-FFF2-40B4-BE49-F238E27FC236}">
                <a16:creationId xmlns:a16="http://schemas.microsoft.com/office/drawing/2014/main" id="{6C457ECB-EDFC-8FB8-AD61-71AF24921D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74293" y="437772"/>
            <a:ext cx="808998" cy="592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8455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A3182-5D8C-DB47-8023-F5E24E054D13}"/>
              </a:ext>
            </a:extLst>
          </p:cNvPr>
          <p:cNvSpPr>
            <a:spLocks noGrp="1"/>
          </p:cNvSpPr>
          <p:nvPr>
            <p:ph type="title"/>
          </p:nvPr>
        </p:nvSpPr>
        <p:spPr>
          <a:xfrm>
            <a:off x="655320" y="365125"/>
            <a:ext cx="9013052" cy="1623312"/>
          </a:xfrm>
        </p:spPr>
        <p:txBody>
          <a:bodyPr anchor="b">
            <a:normAutofit/>
          </a:bodyPr>
          <a:lstStyle/>
          <a:p>
            <a:r>
              <a:rPr lang="en-US" sz="4000">
                <a:solidFill>
                  <a:srgbClr val="00B050"/>
                </a:solidFill>
              </a:rPr>
              <a:t>$</a:t>
            </a:r>
            <a:r>
              <a:rPr lang="en-US" sz="4000">
                <a:solidFill>
                  <a:schemeClr val="accent6"/>
                </a:solidFill>
              </a:rPr>
              <a:t>whoami</a:t>
            </a:r>
          </a:p>
        </p:txBody>
      </p:sp>
      <p:sp>
        <p:nvSpPr>
          <p:cNvPr id="3" name="Content Placeholder 2">
            <a:extLst>
              <a:ext uri="{FF2B5EF4-FFF2-40B4-BE49-F238E27FC236}">
                <a16:creationId xmlns:a16="http://schemas.microsoft.com/office/drawing/2014/main" id="{410BC64B-2CD1-774E-96D8-759AC5A5C2BE}"/>
              </a:ext>
            </a:extLst>
          </p:cNvPr>
          <p:cNvSpPr>
            <a:spLocks noGrp="1"/>
          </p:cNvSpPr>
          <p:nvPr>
            <p:ph idx="1"/>
          </p:nvPr>
        </p:nvSpPr>
        <p:spPr>
          <a:xfrm>
            <a:off x="655320" y="2644520"/>
            <a:ext cx="7513028" cy="3327251"/>
          </a:xfrm>
        </p:spPr>
        <p:txBody>
          <a:bodyPr>
            <a:normAutofit/>
          </a:bodyPr>
          <a:lstStyle/>
          <a:p>
            <a:pPr marL="0" indent="0">
              <a:spcBef>
                <a:spcPts val="0"/>
              </a:spcBef>
              <a:buNone/>
              <a:defRPr sz="2400">
                <a:solidFill>
                  <a:srgbClr val="FFFFFF"/>
                </a:solidFill>
              </a:defRPr>
            </a:pPr>
            <a:r>
              <a:rPr lang="en-US" sz="1600">
                <a:solidFill>
                  <a:srgbClr val="FFFFFF"/>
                </a:solidFill>
              </a:rPr>
              <a:t>{</a:t>
            </a:r>
          </a:p>
          <a:p>
            <a:pPr marL="1371490" lvl="3" indent="0">
              <a:spcBef>
                <a:spcPts val="0"/>
              </a:spcBef>
              <a:buNone/>
              <a:defRPr sz="2400">
                <a:solidFill>
                  <a:srgbClr val="FFFFFF"/>
                </a:solidFill>
              </a:defRPr>
            </a:pPr>
            <a:r>
              <a:rPr lang="en-US" sz="2000">
                <a:solidFill>
                  <a:schemeClr val="accent6">
                    <a:lumMod val="40000"/>
                    <a:lumOff val="60000"/>
                  </a:schemeClr>
                </a:solidFill>
              </a:rPr>
              <a:t>“name”</a:t>
            </a:r>
            <a:r>
              <a:rPr lang="en-US" sz="2000">
                <a:solidFill>
                  <a:srgbClr val="FFFFFF"/>
                </a:solidFill>
              </a:rPr>
              <a:t> : “Nilesh Gule”,</a:t>
            </a:r>
          </a:p>
          <a:p>
            <a:pPr marL="1371490" lvl="3" indent="0">
              <a:spcBef>
                <a:spcPts val="0"/>
              </a:spcBef>
              <a:buNone/>
              <a:defRPr sz="2400">
                <a:solidFill>
                  <a:srgbClr val="FFFFFF"/>
                </a:solidFill>
              </a:defRPr>
            </a:pPr>
            <a:r>
              <a:rPr lang="en-US" sz="2000">
                <a:solidFill>
                  <a:schemeClr val="accent6">
                    <a:lumMod val="40000"/>
                    <a:lumOff val="60000"/>
                  </a:schemeClr>
                </a:solidFill>
              </a:rPr>
              <a:t>“website” </a:t>
            </a:r>
            <a:r>
              <a:rPr lang="en-US" sz="2000">
                <a:solidFill>
                  <a:srgbClr val="FFFFFF"/>
                </a:solidFill>
              </a:rPr>
              <a:t>: “</a:t>
            </a:r>
            <a:r>
              <a:rPr lang="en-US" sz="2000" u="sng">
                <a:solidFill>
                  <a:srgbClr val="6EAC1C"/>
                </a:solidFill>
                <a:uFill>
                  <a:solidFill>
                    <a:srgbClr val="6EAC1C"/>
                  </a:solidFill>
                </a:uFill>
                <a:hlinkClick r:id="rId4"/>
              </a:rPr>
              <a:t>https://www.HandsOnArchitect.com</a:t>
            </a:r>
            <a:r>
              <a:rPr lang="en-US" sz="2000">
                <a:solidFill>
                  <a:srgbClr val="FFFFFF"/>
                </a:solidFill>
              </a:rPr>
              <a:t>",</a:t>
            </a:r>
          </a:p>
          <a:p>
            <a:pPr marL="1371490" lvl="3" indent="0">
              <a:spcBef>
                <a:spcPts val="0"/>
              </a:spcBef>
              <a:buNone/>
              <a:defRPr sz="2400">
                <a:solidFill>
                  <a:srgbClr val="FFFFFF"/>
                </a:solidFill>
              </a:defRPr>
            </a:pPr>
            <a:r>
              <a:rPr lang="en-US" sz="2000">
                <a:solidFill>
                  <a:schemeClr val="accent6">
                    <a:lumMod val="40000"/>
                    <a:lumOff val="60000"/>
                  </a:schemeClr>
                </a:solidFill>
              </a:rPr>
              <a:t>“github” </a:t>
            </a:r>
            <a:r>
              <a:rPr lang="en-US" sz="2000">
                <a:solidFill>
                  <a:srgbClr val="FFFFFF"/>
                </a:solidFill>
              </a:rPr>
              <a:t>: “</a:t>
            </a:r>
            <a:r>
              <a:rPr lang="en-US" sz="2000" u="sng">
                <a:solidFill>
                  <a:srgbClr val="6EAC1C"/>
                </a:solidFill>
                <a:uFill>
                  <a:solidFill>
                    <a:srgbClr val="6EAC1C"/>
                  </a:solidFill>
                </a:uFill>
                <a:hlinkClick r:id="rId5"/>
              </a:rPr>
              <a:t>https://GitHub.com/NileshGule</a:t>
            </a:r>
            <a:r>
              <a:rPr lang="en-US" sz="2000">
                <a:solidFill>
                  <a:srgbClr val="FFFFFF"/>
                </a:solidFill>
              </a:rPr>
              <a:t>"</a:t>
            </a:r>
          </a:p>
          <a:p>
            <a:pPr marL="1371490" lvl="3" indent="0">
              <a:spcBef>
                <a:spcPts val="0"/>
              </a:spcBef>
              <a:buNone/>
              <a:defRPr sz="2400">
                <a:solidFill>
                  <a:srgbClr val="FFFFFF"/>
                </a:solidFill>
              </a:defRPr>
            </a:pPr>
            <a:r>
              <a:rPr lang="en-US" sz="2000">
                <a:solidFill>
                  <a:schemeClr val="accent6">
                    <a:lumMod val="40000"/>
                    <a:lumOff val="60000"/>
                  </a:schemeClr>
                </a:solidFill>
              </a:rPr>
              <a:t>“twitter” </a:t>
            </a:r>
            <a:r>
              <a:rPr lang="en-US" sz="2000">
                <a:solidFill>
                  <a:srgbClr val="FFFFFF"/>
                </a:solidFill>
              </a:rPr>
              <a:t>: “@nileshgule”,</a:t>
            </a:r>
          </a:p>
          <a:p>
            <a:pPr marL="1371490" lvl="3" indent="0">
              <a:spcBef>
                <a:spcPts val="0"/>
              </a:spcBef>
              <a:buNone/>
              <a:defRPr sz="2400">
                <a:solidFill>
                  <a:srgbClr val="FFFFFF"/>
                </a:solidFill>
              </a:defRPr>
            </a:pPr>
            <a:r>
              <a:rPr lang="en-US" sz="2000">
                <a:solidFill>
                  <a:schemeClr val="accent6">
                    <a:lumMod val="40000"/>
                    <a:lumOff val="60000"/>
                  </a:schemeClr>
                </a:solidFill>
              </a:rPr>
              <a:t>“linkedin” </a:t>
            </a:r>
            <a:r>
              <a:rPr lang="en-US" sz="2000">
                <a:solidFill>
                  <a:srgbClr val="FFFFFF"/>
                </a:solidFill>
              </a:rPr>
              <a:t>: “</a:t>
            </a:r>
            <a:r>
              <a:rPr lang="en-US" sz="2000" u="sng">
                <a:solidFill>
                  <a:srgbClr val="6EAC1C"/>
                </a:solidFill>
                <a:uFill>
                  <a:solidFill>
                    <a:srgbClr val="6EAC1C"/>
                  </a:solidFill>
                </a:uFill>
                <a:hlinkClick r:id="rId6"/>
              </a:rPr>
              <a:t>https://www.linkedin.com/in/</a:t>
            </a:r>
            <a:r>
              <a:rPr lang="en-US" sz="2000" u="sng" err="1">
                <a:solidFill>
                  <a:srgbClr val="6EAC1C"/>
                </a:solidFill>
                <a:uFill>
                  <a:solidFill>
                    <a:srgbClr val="6EAC1C"/>
                  </a:solidFill>
                </a:uFill>
                <a:hlinkClick r:id="rId6"/>
              </a:rPr>
              <a:t>nileshgule</a:t>
            </a:r>
            <a:r>
              <a:rPr lang="en-US" sz="2000">
                <a:solidFill>
                  <a:srgbClr val="FFFFFF"/>
                </a:solidFill>
              </a:rPr>
              <a:t>”,</a:t>
            </a:r>
          </a:p>
          <a:p>
            <a:pPr marL="1371490" lvl="3" indent="0">
              <a:spcBef>
                <a:spcPts val="0"/>
              </a:spcBef>
              <a:buNone/>
              <a:defRPr sz="2400">
                <a:solidFill>
                  <a:srgbClr val="FFFFFF"/>
                </a:solidFill>
              </a:defRPr>
            </a:pPr>
            <a:r>
              <a:rPr lang="en-US" sz="2000">
                <a:solidFill>
                  <a:srgbClr val="FFFFFF"/>
                </a:solidFill>
              </a:rPr>
              <a:t>“YouTube” : “</a:t>
            </a:r>
            <a:r>
              <a:rPr lang="en-US" sz="2000">
                <a:solidFill>
                  <a:srgbClr val="FFFFFF"/>
                </a:solidFill>
                <a:hlinkClick r:id="rId7"/>
              </a:rPr>
              <a:t>https://www.YouTube.com/@nilesh-gule</a:t>
            </a:r>
            <a:r>
              <a:rPr lang="en-US" sz="2000">
                <a:solidFill>
                  <a:srgbClr val="FFFFFF"/>
                </a:solidFill>
              </a:rPr>
              <a:t>”</a:t>
            </a:r>
          </a:p>
          <a:p>
            <a:pPr marL="1371490" lvl="3" indent="0">
              <a:spcBef>
                <a:spcPts val="0"/>
              </a:spcBef>
              <a:buNone/>
              <a:defRPr sz="2400">
                <a:solidFill>
                  <a:srgbClr val="FFFFFF"/>
                </a:solidFill>
              </a:defRPr>
            </a:pPr>
            <a:r>
              <a:rPr lang="en-US" sz="2000">
                <a:solidFill>
                  <a:schemeClr val="accent6">
                    <a:lumMod val="40000"/>
                    <a:lumOff val="60000"/>
                  </a:schemeClr>
                </a:solidFill>
              </a:rPr>
              <a:t>“likes” </a:t>
            </a:r>
            <a:r>
              <a:rPr lang="en-US" sz="2000">
                <a:solidFill>
                  <a:srgbClr val="FFFFFF"/>
                </a:solidFill>
              </a:rPr>
              <a:t>: “Technical Evangelism, Cricket”,</a:t>
            </a:r>
          </a:p>
          <a:p>
            <a:pPr marL="0" indent="0">
              <a:spcBef>
                <a:spcPts val="0"/>
              </a:spcBef>
              <a:buNone/>
              <a:defRPr sz="2400">
                <a:solidFill>
                  <a:srgbClr val="FFFFFF"/>
                </a:solidFill>
              </a:defRPr>
            </a:pPr>
            <a:r>
              <a:rPr lang="en-US" sz="1600">
                <a:solidFill>
                  <a:srgbClr val="FFFFFF"/>
                </a:solidFill>
              </a:rPr>
              <a:t>}</a:t>
            </a:r>
          </a:p>
          <a:p>
            <a:endParaRPr lang="en-US" sz="1400"/>
          </a:p>
          <a:p>
            <a:endParaRPr lang="en-US" sz="1400"/>
          </a:p>
        </p:txBody>
      </p:sp>
      <p:grpSp>
        <p:nvGrpSpPr>
          <p:cNvPr id="6" name="profile.png">
            <a:extLst>
              <a:ext uri="{FF2B5EF4-FFF2-40B4-BE49-F238E27FC236}">
                <a16:creationId xmlns:a16="http://schemas.microsoft.com/office/drawing/2014/main" id="{A4422ED4-D1E9-496D-9DC0-317C86290FC6}"/>
              </a:ext>
            </a:extLst>
          </p:cNvPr>
          <p:cNvGrpSpPr/>
          <p:nvPr/>
        </p:nvGrpSpPr>
        <p:grpSpPr>
          <a:xfrm>
            <a:off x="8945532" y="1867107"/>
            <a:ext cx="2932707" cy="3850842"/>
            <a:chOff x="0" y="0"/>
            <a:chExt cx="2932706" cy="3850841"/>
          </a:xfrm>
        </p:grpSpPr>
        <p:pic>
          <p:nvPicPr>
            <p:cNvPr id="7" name="profile.png" descr="profile.png">
              <a:extLst>
                <a:ext uri="{FF2B5EF4-FFF2-40B4-BE49-F238E27FC236}">
                  <a16:creationId xmlns:a16="http://schemas.microsoft.com/office/drawing/2014/main" id="{64FA6CE8-887E-4996-9ED6-EF7B80A66070}"/>
                </a:ext>
              </a:extLst>
            </p:cNvPr>
            <p:cNvPicPr>
              <a:picLocks noChangeAspect="1"/>
            </p:cNvPicPr>
            <p:nvPr/>
          </p:nvPicPr>
          <p:blipFill>
            <a:blip r:embed="rId8">
              <a:alphaModFix amt="79641"/>
            </a:blip>
            <a:stretch>
              <a:fillRect/>
            </a:stretch>
          </p:blipFill>
          <p:spPr>
            <a:xfrm>
              <a:off x="203200" y="203200"/>
              <a:ext cx="2526307" cy="3406342"/>
            </a:xfrm>
            <a:prstGeom prst="rect">
              <a:avLst/>
            </a:prstGeom>
            <a:ln>
              <a:noFill/>
            </a:ln>
            <a:effectLst/>
          </p:spPr>
        </p:pic>
        <p:pic>
          <p:nvPicPr>
            <p:cNvPr id="8" name="profile.png" descr="profile.png">
              <a:extLst>
                <a:ext uri="{FF2B5EF4-FFF2-40B4-BE49-F238E27FC236}">
                  <a16:creationId xmlns:a16="http://schemas.microsoft.com/office/drawing/2014/main" id="{AB3CBE8B-D7B3-497E-859F-7B764B2B1BE4}"/>
                </a:ext>
              </a:extLst>
            </p:cNvPr>
            <p:cNvPicPr>
              <a:picLocks/>
            </p:cNvPicPr>
            <p:nvPr/>
          </p:nvPicPr>
          <p:blipFill>
            <a:blip r:embed="rId9">
              <a:alphaModFix amt="79641"/>
            </a:blip>
            <a:stretch>
              <a:fillRect/>
            </a:stretch>
          </p:blipFill>
          <p:spPr>
            <a:xfrm>
              <a:off x="0" y="0"/>
              <a:ext cx="2932707" cy="3850842"/>
            </a:xfrm>
            <a:prstGeom prst="rect">
              <a:avLst/>
            </a:prstGeom>
            <a:effectLst/>
          </p:spPr>
        </p:pic>
      </p:grpSp>
      <p:pic>
        <p:nvPicPr>
          <p:cNvPr id="5" name="Picture 4" descr="A cartoon seagull with a hat&#10;&#10;Description automatically generated">
            <a:extLst>
              <a:ext uri="{FF2B5EF4-FFF2-40B4-BE49-F238E27FC236}">
                <a16:creationId xmlns:a16="http://schemas.microsoft.com/office/drawing/2014/main" id="{AF1EE1D8-86BB-8E56-16F4-2386B20959A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484207" y="365124"/>
            <a:ext cx="1359675" cy="1359675"/>
          </a:xfrm>
          <a:prstGeom prst="rect">
            <a:avLst/>
          </a:prstGeom>
        </p:spPr>
      </p:pic>
      <p:pic>
        <p:nvPicPr>
          <p:cNvPr id="9" name="Picture 8" descr="A close up of a sign&#10;&#10;Description automatically generated">
            <a:extLst>
              <a:ext uri="{FF2B5EF4-FFF2-40B4-BE49-F238E27FC236}">
                <a16:creationId xmlns:a16="http://schemas.microsoft.com/office/drawing/2014/main" id="{095AAB23-3F09-C243-0A4D-5B9D7007E6C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96098" y="365124"/>
            <a:ext cx="3370017" cy="1359674"/>
          </a:xfrm>
          <a:prstGeom prst="rect">
            <a:avLst/>
          </a:prstGeom>
        </p:spPr>
      </p:pic>
    </p:spTree>
    <p:custDataLst>
      <p:tags r:id="rId1"/>
    </p:custDataLst>
    <p:extLst>
      <p:ext uri="{BB962C8B-B14F-4D97-AF65-F5344CB8AC3E}">
        <p14:creationId xmlns:p14="http://schemas.microsoft.com/office/powerpoint/2010/main" val="6908652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7246B4-36A3-4BA3-B155-9BF7875D814B}"/>
              </a:ext>
            </a:extLst>
          </p:cNvPr>
          <p:cNvSpPr>
            <a:spLocks noGrp="1"/>
          </p:cNvSpPr>
          <p:nvPr>
            <p:ph type="title"/>
          </p:nvPr>
        </p:nvSpPr>
        <p:spPr>
          <a:xfrm>
            <a:off x="586740" y="332361"/>
            <a:ext cx="11018520" cy="923330"/>
          </a:xfrm>
        </p:spPr>
        <p:txBody>
          <a:bodyPr/>
          <a:lstStyle/>
          <a:p>
            <a:r>
              <a:rPr lang="en-US" dirty="0">
                <a:solidFill>
                  <a:schemeClr val="tx1"/>
                </a:solidFill>
              </a:rPr>
              <a:t>Summary</a:t>
            </a:r>
            <a:br>
              <a:rPr lang="en-US" dirty="0"/>
            </a:br>
            <a:endParaRPr lang="en-US" sz="2400" spc="0" dirty="0">
              <a:ln>
                <a:noFill/>
              </a:ln>
              <a:solidFill>
                <a:schemeClr val="tx1"/>
              </a:solidFill>
              <a:latin typeface="Segoe UI Semibold" panose="020B0702040204020203" pitchFamily="34" charset="0"/>
              <a:cs typeface="Segoe UI Semibold" panose="020B0702040204020203" pitchFamily="34" charset="0"/>
            </a:endParaRPr>
          </a:p>
        </p:txBody>
      </p:sp>
      <p:sp>
        <p:nvSpPr>
          <p:cNvPr id="39" name="Rectangle 38">
            <a:extLst>
              <a:ext uri="{FF2B5EF4-FFF2-40B4-BE49-F238E27FC236}">
                <a16:creationId xmlns:a16="http://schemas.microsoft.com/office/drawing/2014/main" id="{95497F79-CDF2-423F-A7EA-A1D7F0EFFE76}"/>
              </a:ext>
            </a:extLst>
          </p:cNvPr>
          <p:cNvSpPr/>
          <p:nvPr/>
        </p:nvSpPr>
        <p:spPr>
          <a:xfrm>
            <a:off x="586740" y="1884086"/>
            <a:ext cx="6960808" cy="3908762"/>
          </a:xfrm>
          <a:prstGeom prst="rect">
            <a:avLst/>
          </a:prstGeom>
          <a:solidFill>
            <a:schemeClr val="bg1"/>
          </a:solidFill>
        </p:spPr>
        <p:txBody>
          <a:bodyPr wrap="square" lIns="0" tIns="45720" rIns="91440" bIns="45720" anchor="t" anchorCtr="0">
            <a:spAutoFit/>
          </a:bodyPr>
          <a:lstStyle/>
          <a:p>
            <a:pPr marL="0" marR="0" lvl="0" indent="0" algn="l" defTabSz="932472" rtl="0" eaLnBrk="1" fontAlgn="base" latinLnBrk="0" hangingPunct="1">
              <a:lnSpc>
                <a:spcPct val="100000"/>
              </a:lnSpc>
              <a:spcBef>
                <a:spcPts val="1200"/>
              </a:spcBef>
              <a:spcAft>
                <a:spcPts val="600"/>
              </a:spcAft>
              <a:buClrTx/>
              <a:buSzTx/>
              <a:buFontTx/>
              <a:buNone/>
              <a:tabLst/>
              <a:defRPr/>
            </a:pPr>
            <a:r>
              <a:rPr kumimoji="0" lang="en-US" sz="2000" b="0" i="0" u="none" strike="noStrike" kern="1200" cap="none" spc="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rPr>
              <a:t>Key benefits of Dapr</a:t>
            </a:r>
          </a:p>
          <a:p>
            <a:pPr marL="177800" indent="-177800" defTabSz="932472" fontAlgn="base">
              <a:spcBef>
                <a:spcPct val="0"/>
              </a:spcBef>
              <a:spcAft>
                <a:spcPts val="600"/>
              </a:spcAft>
              <a:buFont typeface="Arial" panose="020B0604020202020204" pitchFamily="34" charset="0"/>
              <a:buChar char="•"/>
              <a:defRPr/>
            </a:pPr>
            <a:r>
              <a:rPr kumimoji="0" lang="en-US" sz="1800" b="0" i="0" u="none" strike="noStrike" kern="1200" cap="none" spc="0" normalizeH="0" baseline="0" noProof="0" dirty="0">
                <a:ln>
                  <a:noFill/>
                </a:ln>
                <a:solidFill>
                  <a:srgbClr val="50E6FF"/>
                </a:solidFill>
                <a:effectLst/>
                <a:uLnTx/>
                <a:uFillTx/>
                <a:latin typeface="Segoe UI"/>
                <a:ea typeface="+mn-ea"/>
                <a:cs typeface="+mn-cs"/>
              </a:rPr>
              <a:t>Dapr </a:t>
            </a:r>
            <a:r>
              <a:rPr kumimoji="0" lang="en-US" sz="1800" b="0" i="0" u="none" strike="noStrike" kern="1200" cap="none" spc="0" normalizeH="0" baseline="0" noProof="0" dirty="0">
                <a:ln>
                  <a:noFill/>
                </a:ln>
                <a:solidFill>
                  <a:prstClr val="white"/>
                </a:solidFill>
                <a:effectLst/>
                <a:uLnTx/>
                <a:uFillTx/>
                <a:latin typeface="Segoe UI"/>
                <a:ea typeface="+mn-ea"/>
                <a:cs typeface="+mn-cs"/>
              </a:rPr>
              <a:t>tries to simplify the Microservices development and deployment </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0E6FF"/>
                </a:solidFill>
                <a:effectLst/>
                <a:uLnTx/>
                <a:uFillTx/>
                <a:latin typeface="Segoe UI"/>
                <a:ea typeface="+mn-ea"/>
                <a:cs typeface="+mn-cs"/>
              </a:rPr>
              <a:t>Dapr</a:t>
            </a:r>
            <a:r>
              <a:rPr kumimoji="0" lang="en-US" sz="1800" b="0" i="0" u="none" strike="noStrike" kern="1200" cap="none" spc="0" normalizeH="0" baseline="0" noProof="0" dirty="0">
                <a:ln>
                  <a:noFill/>
                </a:ln>
                <a:solidFill>
                  <a:prstClr val="white"/>
                </a:solidFill>
                <a:effectLst/>
                <a:uLnTx/>
                <a:uFillTx/>
                <a:latin typeface="Segoe UI"/>
                <a:ea typeface="+mn-ea"/>
                <a:cs typeface="+mn-cs"/>
              </a:rPr>
              <a:t> Components help to extract </a:t>
            </a:r>
            <a:r>
              <a:rPr lang="en-US" dirty="0">
                <a:solidFill>
                  <a:prstClr val="white"/>
                </a:solidFill>
                <a:latin typeface="Segoe UI"/>
              </a:rPr>
              <a:t>underlying functionality and provides abstractions</a:t>
            </a: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0E6FF"/>
                </a:solidFill>
                <a:effectLst/>
                <a:uLnTx/>
                <a:uFillTx/>
                <a:latin typeface="Segoe UI" panose="020B0502040204020203" pitchFamily="34" charset="0"/>
                <a:ea typeface="+mn-ea"/>
                <a:cs typeface="+mn-cs"/>
              </a:rPr>
              <a:t>Best practices</a:t>
            </a: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mn-cs"/>
              </a:rPr>
              <a:t> related to cloud native applications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Build </a:t>
            </a:r>
            <a:r>
              <a:rPr kumimoji="0" lang="en-US" sz="1800" b="0" i="0" u="none" strike="noStrike" kern="1200" cap="none" spc="0" normalizeH="0" baseline="0" noProof="0" dirty="0">
                <a:ln>
                  <a:noFill/>
                </a:ln>
                <a:solidFill>
                  <a:srgbClr val="50E6FF"/>
                </a:solidFill>
                <a:effectLst/>
                <a:uLnTx/>
                <a:uFillTx/>
                <a:latin typeface="Segoe UI"/>
                <a:ea typeface="+mn-ea"/>
                <a:cs typeface="+mn-cs"/>
              </a:rPr>
              <a:t>portable app</a:t>
            </a:r>
            <a:r>
              <a:rPr kumimoji="0" lang="en-US" sz="1800" b="0" i="0" u="none" strike="noStrike" kern="1200" cap="none" spc="0" normalizeH="0" baseline="0" noProof="0" dirty="0">
                <a:ln>
                  <a:noFill/>
                </a:ln>
                <a:solidFill>
                  <a:prstClr val="white"/>
                </a:solidFill>
                <a:effectLst/>
                <a:uLnTx/>
                <a:uFillTx/>
                <a:latin typeface="Segoe UI"/>
                <a:ea typeface="+mn-ea"/>
                <a:cs typeface="+mn-cs"/>
              </a:rPr>
              <a:t> to deploy on local laptop, public cloud (Azure / AWS), Private Cloud / PaaS (OpenShift), Hybrid cloud, multi cloud scenarios etc.</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Make app portable to run in </a:t>
            </a:r>
            <a:r>
              <a:rPr kumimoji="0" lang="en-US" sz="1800" b="0" i="0" u="none" strike="noStrike" kern="1200" cap="none" spc="0" normalizeH="0" baseline="0" noProof="0" dirty="0">
                <a:ln>
                  <a:noFill/>
                </a:ln>
                <a:solidFill>
                  <a:srgbClr val="50E6FF"/>
                </a:solidFill>
                <a:effectLst/>
                <a:uLnTx/>
                <a:uFillTx/>
                <a:latin typeface="Segoe UI"/>
                <a:ea typeface="+mn-ea"/>
                <a:cs typeface="+mn-cs"/>
              </a:rPr>
              <a:t>serverless</a:t>
            </a:r>
            <a:r>
              <a:rPr kumimoji="0" lang="en-US" sz="1800" b="0" i="0" u="none" strike="noStrike" kern="1200" cap="none" spc="0" normalizeH="0" baseline="0" noProof="0" dirty="0">
                <a:ln>
                  <a:noFill/>
                </a:ln>
                <a:solidFill>
                  <a:prstClr val="white"/>
                </a:solidFill>
                <a:effectLst/>
                <a:uLnTx/>
                <a:uFillTx/>
                <a:latin typeface="Segoe UI"/>
                <a:ea typeface="+mn-ea"/>
                <a:cs typeface="+mn-cs"/>
              </a:rPr>
              <a:t> as well as managed cloud services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Implement </a:t>
            </a:r>
            <a:r>
              <a:rPr kumimoji="0" lang="en-US" sz="1800" b="0" i="0" u="none" strike="noStrike" kern="1200" cap="none" spc="0" normalizeH="0" baseline="0" noProof="0" dirty="0">
                <a:ln>
                  <a:noFill/>
                </a:ln>
                <a:solidFill>
                  <a:srgbClr val="50E6FF"/>
                </a:solidFill>
                <a:effectLst/>
                <a:uLnTx/>
                <a:uFillTx/>
                <a:latin typeface="Segoe UI"/>
                <a:ea typeface="+mn-ea"/>
                <a:cs typeface="+mn-cs"/>
              </a:rPr>
              <a:t>observability</a:t>
            </a:r>
            <a:r>
              <a:rPr kumimoji="0" lang="en-US" sz="1800" b="0" i="0" u="none" strike="noStrike" kern="1200" cap="none" spc="0" normalizeH="0" baseline="0" noProof="0" dirty="0">
                <a:ln>
                  <a:noFill/>
                </a:ln>
                <a:solidFill>
                  <a:prstClr val="white"/>
                </a:solidFill>
                <a:effectLst/>
                <a:uLnTx/>
                <a:uFillTx/>
                <a:latin typeface="Segoe UI"/>
                <a:ea typeface="+mn-ea"/>
                <a:cs typeface="+mn-cs"/>
              </a:rPr>
              <a:t> features to monitor apps</a:t>
            </a:r>
            <a:endParaRPr kumimoji="0" lang="en-US" sz="14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4" name="Picture 3" descr="A picture containing outdoor, sky, person&#10;&#10;Description automatically generated">
            <a:extLst>
              <a:ext uri="{FF2B5EF4-FFF2-40B4-BE49-F238E27FC236}">
                <a16:creationId xmlns:a16="http://schemas.microsoft.com/office/drawing/2014/main" id="{2CB3EFC7-70BB-C775-E1F6-9623B13BB1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9112" y="704292"/>
            <a:ext cx="2996148" cy="303414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a:extLst>
              <a:ext uri="{FF2B5EF4-FFF2-40B4-BE49-F238E27FC236}">
                <a16:creationId xmlns:a16="http://schemas.microsoft.com/office/drawing/2014/main" id="{C7CBF5FA-C441-5BCA-4197-4D9F85FF8A43}"/>
              </a:ext>
            </a:extLst>
          </p:cNvPr>
          <p:cNvPicPr>
            <a:picLocks noChangeAspect="1"/>
          </p:cNvPicPr>
          <p:nvPr/>
        </p:nvPicPr>
        <p:blipFill>
          <a:blip r:embed="rId4"/>
          <a:stretch>
            <a:fillRect/>
          </a:stretch>
        </p:blipFill>
        <p:spPr>
          <a:xfrm>
            <a:off x="8913652" y="4110371"/>
            <a:ext cx="2387068" cy="2375536"/>
          </a:xfrm>
          <a:prstGeom prst="rect">
            <a:avLst/>
          </a:prstGeom>
        </p:spPr>
      </p:pic>
    </p:spTree>
    <p:extLst>
      <p:ext uri="{BB962C8B-B14F-4D97-AF65-F5344CB8AC3E}">
        <p14:creationId xmlns:p14="http://schemas.microsoft.com/office/powerpoint/2010/main" val="177442077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6">
            <a:extLst>
              <a:ext uri="{FF2B5EF4-FFF2-40B4-BE49-F238E27FC236}">
                <a16:creationId xmlns:a16="http://schemas.microsoft.com/office/drawing/2014/main" id="{76C341EF-8C54-484F-8711-16C77AE8C49B}"/>
              </a:ext>
            </a:extLst>
          </p:cNvPr>
          <p:cNvSpPr txBox="1">
            <a:spLocks/>
          </p:cNvSpPr>
          <p:nvPr/>
        </p:nvSpPr>
        <p:spPr>
          <a:xfrm>
            <a:off x="588263" y="457200"/>
            <a:ext cx="11018520" cy="553998"/>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References</a:t>
            </a:r>
          </a:p>
        </p:txBody>
      </p:sp>
      <p:sp>
        <p:nvSpPr>
          <p:cNvPr id="22" name="TextBox 21">
            <a:extLst>
              <a:ext uri="{FF2B5EF4-FFF2-40B4-BE49-F238E27FC236}">
                <a16:creationId xmlns:a16="http://schemas.microsoft.com/office/drawing/2014/main" id="{C01C6856-9FC1-459E-9341-0EF03AE441B4}"/>
              </a:ext>
            </a:extLst>
          </p:cNvPr>
          <p:cNvSpPr txBox="1"/>
          <p:nvPr/>
        </p:nvSpPr>
        <p:spPr>
          <a:xfrm>
            <a:off x="7530090" y="5106692"/>
            <a:ext cx="4231746" cy="369332"/>
          </a:xfrm>
          <a:prstGeom prst="rect">
            <a:avLst/>
          </a:prstGeom>
          <a:noFill/>
        </p:spPr>
        <p:txBody>
          <a:bodyPr wrap="square">
            <a:spAutoFit/>
          </a:bodyPr>
          <a:lstStyle/>
          <a:p>
            <a:r>
              <a:rPr lang="en-SG" dirty="0">
                <a:hlinkClick r:id="rId3"/>
              </a:rPr>
              <a:t>https://www.youtube.com/@nilesh-gule</a:t>
            </a:r>
            <a:endParaRPr lang="en-SG" dirty="0"/>
          </a:p>
        </p:txBody>
      </p:sp>
      <p:sp>
        <p:nvSpPr>
          <p:cNvPr id="7" name="TextBox 6">
            <a:extLst>
              <a:ext uri="{FF2B5EF4-FFF2-40B4-BE49-F238E27FC236}">
                <a16:creationId xmlns:a16="http://schemas.microsoft.com/office/drawing/2014/main" id="{449C6416-8AE1-DC10-5147-30A37FFC9657}"/>
              </a:ext>
            </a:extLst>
          </p:cNvPr>
          <p:cNvSpPr txBox="1"/>
          <p:nvPr/>
        </p:nvSpPr>
        <p:spPr>
          <a:xfrm>
            <a:off x="405582" y="1376158"/>
            <a:ext cx="2957051" cy="369332"/>
          </a:xfrm>
          <a:prstGeom prst="rect">
            <a:avLst/>
          </a:prstGeom>
          <a:noFill/>
        </p:spPr>
        <p:txBody>
          <a:bodyPr wrap="square">
            <a:spAutoFit/>
          </a:bodyPr>
          <a:lstStyle/>
          <a:p>
            <a:r>
              <a:rPr lang="en-SG" dirty="0">
                <a:hlinkClick r:id="rId4"/>
              </a:rPr>
              <a:t>https://dapr.io/</a:t>
            </a:r>
            <a:endParaRPr lang="en-SG" dirty="0"/>
          </a:p>
        </p:txBody>
      </p:sp>
      <p:sp>
        <p:nvSpPr>
          <p:cNvPr id="9" name="TextBox 8">
            <a:extLst>
              <a:ext uri="{FF2B5EF4-FFF2-40B4-BE49-F238E27FC236}">
                <a16:creationId xmlns:a16="http://schemas.microsoft.com/office/drawing/2014/main" id="{060FE7E6-0F40-6171-689E-8F804506DDDB}"/>
              </a:ext>
            </a:extLst>
          </p:cNvPr>
          <p:cNvSpPr txBox="1"/>
          <p:nvPr/>
        </p:nvSpPr>
        <p:spPr>
          <a:xfrm>
            <a:off x="405582" y="1945144"/>
            <a:ext cx="2957051" cy="369332"/>
          </a:xfrm>
          <a:prstGeom prst="rect">
            <a:avLst/>
          </a:prstGeom>
          <a:noFill/>
        </p:spPr>
        <p:txBody>
          <a:bodyPr wrap="square">
            <a:spAutoFit/>
          </a:bodyPr>
          <a:lstStyle/>
          <a:p>
            <a:r>
              <a:rPr lang="en-SG" dirty="0">
                <a:hlinkClick r:id="rId5"/>
              </a:rPr>
              <a:t>Dapr Publish and Subscribe</a:t>
            </a:r>
            <a:endParaRPr lang="en-SG" dirty="0"/>
          </a:p>
        </p:txBody>
      </p:sp>
      <p:sp>
        <p:nvSpPr>
          <p:cNvPr id="12" name="TextBox 11">
            <a:extLst>
              <a:ext uri="{FF2B5EF4-FFF2-40B4-BE49-F238E27FC236}">
                <a16:creationId xmlns:a16="http://schemas.microsoft.com/office/drawing/2014/main" id="{C60A2443-8604-C392-C191-1A38DFD604B2}"/>
              </a:ext>
            </a:extLst>
          </p:cNvPr>
          <p:cNvSpPr txBox="1"/>
          <p:nvPr/>
        </p:nvSpPr>
        <p:spPr>
          <a:xfrm>
            <a:off x="405582" y="2514130"/>
            <a:ext cx="6740012" cy="369332"/>
          </a:xfrm>
          <a:prstGeom prst="rect">
            <a:avLst/>
          </a:prstGeom>
          <a:noFill/>
        </p:spPr>
        <p:txBody>
          <a:bodyPr wrap="square">
            <a:spAutoFit/>
          </a:bodyPr>
          <a:lstStyle/>
          <a:p>
            <a:r>
              <a:rPr lang="en-SG" dirty="0">
                <a:hlinkClick r:id="rId6"/>
              </a:rPr>
              <a:t>Dapr Secrets management</a:t>
            </a:r>
            <a:endParaRPr lang="en-SG" dirty="0"/>
          </a:p>
        </p:txBody>
      </p:sp>
      <p:sp>
        <p:nvSpPr>
          <p:cNvPr id="15" name="TextBox 14">
            <a:extLst>
              <a:ext uri="{FF2B5EF4-FFF2-40B4-BE49-F238E27FC236}">
                <a16:creationId xmlns:a16="http://schemas.microsoft.com/office/drawing/2014/main" id="{F7F2C9F6-5E7F-43F1-A3BB-3ECFC8BD9E84}"/>
              </a:ext>
            </a:extLst>
          </p:cNvPr>
          <p:cNvSpPr txBox="1"/>
          <p:nvPr/>
        </p:nvSpPr>
        <p:spPr>
          <a:xfrm>
            <a:off x="405582" y="3652102"/>
            <a:ext cx="6740012" cy="369332"/>
          </a:xfrm>
          <a:prstGeom prst="rect">
            <a:avLst/>
          </a:prstGeom>
          <a:noFill/>
        </p:spPr>
        <p:txBody>
          <a:bodyPr wrap="square">
            <a:spAutoFit/>
          </a:bodyPr>
          <a:lstStyle/>
          <a:p>
            <a:r>
              <a:rPr lang="en-GB" dirty="0">
                <a:hlinkClick r:id="rId7"/>
              </a:rPr>
              <a:t>Dapr on Kubernetes</a:t>
            </a:r>
            <a:endParaRPr lang="en-SG" dirty="0"/>
          </a:p>
        </p:txBody>
      </p:sp>
      <p:sp>
        <p:nvSpPr>
          <p:cNvPr id="18" name="TextBox 17">
            <a:extLst>
              <a:ext uri="{FF2B5EF4-FFF2-40B4-BE49-F238E27FC236}">
                <a16:creationId xmlns:a16="http://schemas.microsoft.com/office/drawing/2014/main" id="{7A65A9EC-8C10-DBD6-D2C7-3306C8B1113C}"/>
              </a:ext>
            </a:extLst>
          </p:cNvPr>
          <p:cNvSpPr txBox="1"/>
          <p:nvPr/>
        </p:nvSpPr>
        <p:spPr>
          <a:xfrm>
            <a:off x="405582" y="3083116"/>
            <a:ext cx="6740012" cy="369332"/>
          </a:xfrm>
          <a:prstGeom prst="rect">
            <a:avLst/>
          </a:prstGeom>
          <a:noFill/>
        </p:spPr>
        <p:txBody>
          <a:bodyPr wrap="square">
            <a:spAutoFit/>
          </a:bodyPr>
          <a:lstStyle/>
          <a:p>
            <a:r>
              <a:rPr lang="en-GB" dirty="0">
                <a:hlinkClick r:id="rId8"/>
              </a:rPr>
              <a:t>Dapr in local environment </a:t>
            </a:r>
            <a:endParaRPr lang="en-SG" dirty="0"/>
          </a:p>
        </p:txBody>
      </p:sp>
      <p:sp>
        <p:nvSpPr>
          <p:cNvPr id="20" name="TextBox 19">
            <a:extLst>
              <a:ext uri="{FF2B5EF4-FFF2-40B4-BE49-F238E27FC236}">
                <a16:creationId xmlns:a16="http://schemas.microsoft.com/office/drawing/2014/main" id="{44DD6332-4E07-81BF-DF4F-DA5AC065FCD7}"/>
              </a:ext>
            </a:extLst>
          </p:cNvPr>
          <p:cNvSpPr txBox="1"/>
          <p:nvPr/>
        </p:nvSpPr>
        <p:spPr>
          <a:xfrm>
            <a:off x="405582" y="4221087"/>
            <a:ext cx="6740012" cy="369332"/>
          </a:xfrm>
          <a:prstGeom prst="rect">
            <a:avLst/>
          </a:prstGeom>
          <a:noFill/>
        </p:spPr>
        <p:txBody>
          <a:bodyPr wrap="square">
            <a:spAutoFit/>
          </a:bodyPr>
          <a:lstStyle/>
          <a:p>
            <a:r>
              <a:rPr lang="en-SG" dirty="0">
                <a:hlinkClick r:id="rId9"/>
              </a:rPr>
              <a:t>Dapr </a:t>
            </a:r>
            <a:r>
              <a:rPr lang="en-SG" dirty="0" err="1">
                <a:hlinkClick r:id="rId9"/>
              </a:rPr>
              <a:t>Quickstarts</a:t>
            </a:r>
            <a:endParaRPr lang="en-SG" dirty="0"/>
          </a:p>
        </p:txBody>
      </p:sp>
      <p:pic>
        <p:nvPicPr>
          <p:cNvPr id="23" name="Picture 22">
            <a:extLst>
              <a:ext uri="{FF2B5EF4-FFF2-40B4-BE49-F238E27FC236}">
                <a16:creationId xmlns:a16="http://schemas.microsoft.com/office/drawing/2014/main" id="{04114119-FCAD-0082-44D5-255710D26265}"/>
              </a:ext>
            </a:extLst>
          </p:cNvPr>
          <p:cNvPicPr>
            <a:picLocks noChangeAspect="1"/>
          </p:cNvPicPr>
          <p:nvPr/>
        </p:nvPicPr>
        <p:blipFill>
          <a:blip r:embed="rId10"/>
          <a:stretch>
            <a:fillRect/>
          </a:stretch>
        </p:blipFill>
        <p:spPr>
          <a:xfrm>
            <a:off x="3863038" y="1976651"/>
            <a:ext cx="3555401" cy="2212930"/>
          </a:xfrm>
          <a:prstGeom prst="rect">
            <a:avLst/>
          </a:prstGeom>
        </p:spPr>
      </p:pic>
      <p:sp>
        <p:nvSpPr>
          <p:cNvPr id="25" name="TextBox 24">
            <a:extLst>
              <a:ext uri="{FF2B5EF4-FFF2-40B4-BE49-F238E27FC236}">
                <a16:creationId xmlns:a16="http://schemas.microsoft.com/office/drawing/2014/main" id="{9ACF6CF2-96E0-EE39-5883-91D8047E9DA3}"/>
              </a:ext>
            </a:extLst>
          </p:cNvPr>
          <p:cNvSpPr txBox="1"/>
          <p:nvPr/>
        </p:nvSpPr>
        <p:spPr>
          <a:xfrm>
            <a:off x="430164" y="4897055"/>
            <a:ext cx="6740012" cy="369332"/>
          </a:xfrm>
          <a:prstGeom prst="rect">
            <a:avLst/>
          </a:prstGeom>
          <a:noFill/>
        </p:spPr>
        <p:txBody>
          <a:bodyPr wrap="square">
            <a:spAutoFit/>
          </a:bodyPr>
          <a:lstStyle/>
          <a:p>
            <a:r>
              <a:rPr lang="en-GB" dirty="0">
                <a:hlinkClick r:id="rId11"/>
              </a:rPr>
              <a:t>Serverless - Dapr and Azure Container Apps</a:t>
            </a:r>
            <a:endParaRPr lang="en-SG" dirty="0"/>
          </a:p>
        </p:txBody>
      </p:sp>
      <p:pic>
        <p:nvPicPr>
          <p:cNvPr id="2" name="Picture 1">
            <a:extLst>
              <a:ext uri="{FF2B5EF4-FFF2-40B4-BE49-F238E27FC236}">
                <a16:creationId xmlns:a16="http://schemas.microsoft.com/office/drawing/2014/main" id="{59099FDB-2E92-7A46-6022-7FFB996F437F}"/>
              </a:ext>
            </a:extLst>
          </p:cNvPr>
          <p:cNvPicPr>
            <a:picLocks noChangeAspect="1"/>
          </p:cNvPicPr>
          <p:nvPr/>
        </p:nvPicPr>
        <p:blipFill>
          <a:blip r:embed="rId12"/>
          <a:stretch>
            <a:fillRect/>
          </a:stretch>
        </p:blipFill>
        <p:spPr>
          <a:xfrm>
            <a:off x="7794007" y="352284"/>
            <a:ext cx="3703911" cy="4693024"/>
          </a:xfrm>
          <a:prstGeom prst="rect">
            <a:avLst/>
          </a:prstGeom>
        </p:spPr>
      </p:pic>
    </p:spTree>
    <p:extLst>
      <p:ext uri="{BB962C8B-B14F-4D97-AF65-F5344CB8AC3E}">
        <p14:creationId xmlns:p14="http://schemas.microsoft.com/office/powerpoint/2010/main" val="264700376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CC90BEC-23A4-4346-AC5A-62EBFB475722}"/>
              </a:ext>
              <a:ext uri="{C183D7F6-B498-43B3-948B-1728B52AA6E4}">
                <adec:decorative xmlns:adec="http://schemas.microsoft.com/office/drawing/2017/decorative" val="1"/>
              </a:ext>
            </a:extLst>
          </p:cNvPr>
          <p:cNvSpPr>
            <a:spLocks noGrp="1"/>
          </p:cNvSpPr>
          <p:nvPr>
            <p:ph type="title"/>
          </p:nvPr>
        </p:nvSpPr>
        <p:spPr>
          <a:xfrm>
            <a:off x="588263" y="457200"/>
            <a:ext cx="11018520" cy="553998"/>
          </a:xfrm>
        </p:spPr>
        <p:txBody>
          <a:bodyPr/>
          <a:lstStyle/>
          <a:p>
            <a:r>
              <a:rPr lang="en-US" dirty="0" err="1"/>
              <a:t>Dapr</a:t>
            </a:r>
            <a:r>
              <a:rPr lang="en-US" dirty="0"/>
              <a:t> Demo Resources</a:t>
            </a:r>
          </a:p>
        </p:txBody>
      </p:sp>
      <p:sp>
        <p:nvSpPr>
          <p:cNvPr id="9" name="Content Placeholder 8">
            <a:extLst>
              <a:ext uri="{FF2B5EF4-FFF2-40B4-BE49-F238E27FC236}">
                <a16:creationId xmlns:a16="http://schemas.microsoft.com/office/drawing/2014/main" id="{EE8C4DE3-21F5-4FEF-B17F-DF8606720568}"/>
              </a:ext>
              <a:ext uri="{C183D7F6-B498-43B3-948B-1728B52AA6E4}">
                <adec:decorative xmlns:adec="http://schemas.microsoft.com/office/drawing/2017/decorative" val="1"/>
              </a:ext>
            </a:extLst>
          </p:cNvPr>
          <p:cNvSpPr>
            <a:spLocks noGrp="1"/>
          </p:cNvSpPr>
          <p:nvPr>
            <p:ph sz="quarter" idx="10"/>
          </p:nvPr>
        </p:nvSpPr>
        <p:spPr>
          <a:xfrm>
            <a:off x="1934025" y="1407358"/>
            <a:ext cx="7525981" cy="292388"/>
          </a:xfrm>
        </p:spPr>
        <p:txBody>
          <a:body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9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rPr>
              <a:t>Cloud Native Ninja GitHub repo: </a:t>
            </a:r>
            <a:r>
              <a:rPr lang="en-GB" sz="1400" dirty="0">
                <a:hlinkClick r:id="rId3"/>
              </a:rPr>
              <a:t>https://github.com/NileshGule/cloud-native-ninja</a:t>
            </a:r>
            <a:endParaRPr kumimoji="0" lang="en-US" sz="19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ndParaRPr>
          </a:p>
        </p:txBody>
      </p:sp>
      <p:sp>
        <p:nvSpPr>
          <p:cNvPr id="28" name="Title 7">
            <a:extLst>
              <a:ext uri="{FF2B5EF4-FFF2-40B4-BE49-F238E27FC236}">
                <a16:creationId xmlns:a16="http://schemas.microsoft.com/office/drawing/2014/main" id="{5B4274B9-7F84-4282-B0E2-069975FE221E}"/>
              </a:ext>
              <a:ext uri="{C183D7F6-B498-43B3-948B-1728B52AA6E4}">
                <adec:decorative xmlns:adec="http://schemas.microsoft.com/office/drawing/2017/decorative" val="1"/>
              </a:ext>
            </a:extLst>
          </p:cNvPr>
          <p:cNvSpPr txBox="1">
            <a:spLocks/>
          </p:cNvSpPr>
          <p:nvPr/>
        </p:nvSpPr>
        <p:spPr>
          <a:xfrm>
            <a:off x="588262" y="3623969"/>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Slides</a:t>
            </a:r>
          </a:p>
        </p:txBody>
      </p:sp>
      <p:sp>
        <p:nvSpPr>
          <p:cNvPr id="31" name="Content Placeholder 8">
            <a:extLst>
              <a:ext uri="{FF2B5EF4-FFF2-40B4-BE49-F238E27FC236}">
                <a16:creationId xmlns:a16="http://schemas.microsoft.com/office/drawing/2014/main" id="{BA596685-FF33-4DFA-8D2C-9D5A60C3EFCD}"/>
              </a:ext>
              <a:ext uri="{C183D7F6-B498-43B3-948B-1728B52AA6E4}">
                <adec:decorative xmlns:adec="http://schemas.microsoft.com/office/drawing/2017/decorative" val="1"/>
              </a:ext>
            </a:extLst>
          </p:cNvPr>
          <p:cNvSpPr txBox="1">
            <a:spLocks/>
          </p:cNvSpPr>
          <p:nvPr/>
        </p:nvSpPr>
        <p:spPr>
          <a:xfrm>
            <a:off x="1934024" y="4601869"/>
            <a:ext cx="11018838"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Slideshare</a:t>
            </a: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 </a:t>
            </a:r>
            <a:r>
              <a:rPr kumimoji="0" lang="en-US" sz="2000" b="0" i="0" u="none" strike="noStrike" kern="1200" cap="none" spc="0" normalizeH="0" baseline="0" noProof="0" dirty="0">
                <a:ln>
                  <a:noFill/>
                </a:ln>
                <a:solidFill>
                  <a:srgbClr val="50E6FF">
                    <a:lumMod val="75000"/>
                  </a:srgbClr>
                </a:solidFill>
                <a:effectLst/>
                <a:uLnTx/>
                <a:uFillTx/>
                <a:latin typeface="Segoe UI"/>
                <a:ea typeface="+mn-ea"/>
                <a:cs typeface="Segoe UI" panose="020B0502040204020203" pitchFamily="34" charset="0"/>
                <a:hlinkClick r:id="rId4"/>
              </a:rPr>
              <a:t>https://www.slideshare.net/nileshgule/</a:t>
            </a:r>
            <a:endParaRPr kumimoji="0" lang="en-US" sz="2000" b="0" i="0" u="none" strike="noStrike" kern="1200" cap="none" spc="0" normalizeH="0" baseline="0" noProof="0" dirty="0">
              <a:ln>
                <a:noFill/>
              </a:ln>
              <a:solidFill>
                <a:srgbClr val="50E6FF">
                  <a:lumMod val="75000"/>
                </a:srgbClr>
              </a:solidFill>
              <a:effectLst/>
              <a:uLnTx/>
              <a:uFillTx/>
              <a:latin typeface="Segoe UI"/>
              <a:ea typeface="+mn-ea"/>
              <a:cs typeface="Segoe UI" panose="020B0502040204020203" pitchFamily="34" charset="0"/>
            </a:endParaRPr>
          </a:p>
        </p:txBody>
      </p:sp>
      <p:pic>
        <p:nvPicPr>
          <p:cNvPr id="4" name="Graphic 3">
            <a:extLst>
              <a:ext uri="{FF2B5EF4-FFF2-40B4-BE49-F238E27FC236}">
                <a16:creationId xmlns:a16="http://schemas.microsoft.com/office/drawing/2014/main" id="{01DF7AAC-A648-1D5B-95DC-459F7B698A6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6071" y="1624447"/>
            <a:ext cx="631685" cy="631685"/>
          </a:xfrm>
          <a:prstGeom prst="rect">
            <a:avLst/>
          </a:prstGeom>
        </p:spPr>
      </p:pic>
      <p:pic>
        <p:nvPicPr>
          <p:cNvPr id="5" name="Picture 2" descr="Slideshare Logo | Time Rich Worry Free">
            <a:extLst>
              <a:ext uri="{FF2B5EF4-FFF2-40B4-BE49-F238E27FC236}">
                <a16:creationId xmlns:a16="http://schemas.microsoft.com/office/drawing/2014/main" id="{C35802D2-F666-A202-F958-35717762A4D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8138" y="4701895"/>
            <a:ext cx="739617" cy="5539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FE8D104-4824-9BDF-68DC-F6422AC42D3D}"/>
              </a:ext>
            </a:extLst>
          </p:cNvPr>
          <p:cNvPicPr>
            <a:picLocks noChangeAspect="1"/>
          </p:cNvPicPr>
          <p:nvPr/>
        </p:nvPicPr>
        <p:blipFill>
          <a:blip r:embed="rId8"/>
          <a:stretch>
            <a:fillRect/>
          </a:stretch>
        </p:blipFill>
        <p:spPr>
          <a:xfrm>
            <a:off x="441356" y="5718269"/>
            <a:ext cx="1313179" cy="369332"/>
          </a:xfrm>
          <a:prstGeom prst="rect">
            <a:avLst/>
          </a:prstGeom>
        </p:spPr>
      </p:pic>
      <p:sp>
        <p:nvSpPr>
          <p:cNvPr id="7" name="Content Placeholder 8">
            <a:extLst>
              <a:ext uri="{FF2B5EF4-FFF2-40B4-BE49-F238E27FC236}">
                <a16:creationId xmlns:a16="http://schemas.microsoft.com/office/drawing/2014/main" id="{3D22BDBD-A493-7E00-60A4-24E8669A6603}"/>
              </a:ext>
              <a:ext uri="{C183D7F6-B498-43B3-948B-1728B52AA6E4}">
                <adec:decorative xmlns:adec="http://schemas.microsoft.com/office/drawing/2017/decorative" val="1"/>
              </a:ext>
            </a:extLst>
          </p:cNvPr>
          <p:cNvSpPr txBox="1">
            <a:spLocks/>
          </p:cNvSpPr>
          <p:nvPr/>
        </p:nvSpPr>
        <p:spPr>
          <a:xfrm>
            <a:off x="1934024" y="5779824"/>
            <a:ext cx="11018838"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Speaker Deck: </a:t>
            </a: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hlinkClick r:id="rId9"/>
              </a:rPr>
              <a:t>https://speakerdeck.com/nileshgule/</a:t>
            </a:r>
            <a:endPar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endParaRPr>
          </a:p>
        </p:txBody>
      </p:sp>
      <p:sp>
        <p:nvSpPr>
          <p:cNvPr id="2" name="Content Placeholder 8">
            <a:extLst>
              <a:ext uri="{FF2B5EF4-FFF2-40B4-BE49-F238E27FC236}">
                <a16:creationId xmlns:a16="http://schemas.microsoft.com/office/drawing/2014/main" id="{DEAB03D2-4315-6044-E140-0F0E8F0522D0}"/>
              </a:ext>
              <a:ext uri="{C183D7F6-B498-43B3-948B-1728B52AA6E4}">
                <adec:decorative xmlns:adec="http://schemas.microsoft.com/office/drawing/2017/decorative" val="1"/>
              </a:ext>
            </a:extLst>
          </p:cNvPr>
          <p:cNvSpPr txBox="1">
            <a:spLocks/>
          </p:cNvSpPr>
          <p:nvPr/>
        </p:nvSpPr>
        <p:spPr>
          <a:xfrm>
            <a:off x="1934024" y="1831159"/>
            <a:ext cx="9052223" cy="66172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600"/>
              </a:spcAft>
              <a:buFont typeface="Wingdings" panose="05000000000000000000" pitchFamily="2" charset="2"/>
              <a:buNone/>
              <a:defRPr/>
            </a:pPr>
            <a:r>
              <a:rPr lang="en-US" sz="1900" dirty="0">
                <a:gradFill>
                  <a:gsLst>
                    <a:gs pos="1250">
                      <a:srgbClr val="FFFFFF"/>
                    </a:gs>
                    <a:gs pos="100000">
                      <a:srgbClr val="FFFFFF"/>
                    </a:gs>
                  </a:gsLst>
                  <a:lin ang="5400000" scaled="0"/>
                </a:gradFill>
                <a:latin typeface="Segoe UI"/>
              </a:rPr>
              <a:t>Azure container Apps repo: </a:t>
            </a:r>
            <a:r>
              <a:rPr lang="en-GB" sz="1400" dirty="0">
                <a:hlinkClick r:id="rId10"/>
              </a:rPr>
              <a:t>https://github.com/NileshGule/techtalks-azure-container-apps-demo</a:t>
            </a:r>
            <a:endParaRPr lang="en-GB" sz="1400" dirty="0"/>
          </a:p>
          <a:p>
            <a:pPr marL="0" indent="0">
              <a:spcBef>
                <a:spcPts val="0"/>
              </a:spcBef>
              <a:spcAft>
                <a:spcPts val="600"/>
              </a:spcAft>
              <a:buFont typeface="Wingdings" panose="05000000000000000000" pitchFamily="2" charset="2"/>
              <a:buNone/>
              <a:defRPr/>
            </a:pPr>
            <a:endParaRPr lang="en-US" sz="1900" dirty="0">
              <a:gradFill>
                <a:gsLst>
                  <a:gs pos="1250">
                    <a:srgbClr val="FFFFFF"/>
                  </a:gs>
                  <a:gs pos="100000">
                    <a:srgbClr val="FFFFFF"/>
                  </a:gs>
                </a:gsLst>
                <a:lin ang="5400000" scaled="0"/>
              </a:gradFill>
              <a:latin typeface="Segoe UI"/>
            </a:endParaRPr>
          </a:p>
        </p:txBody>
      </p:sp>
      <p:sp>
        <p:nvSpPr>
          <p:cNvPr id="3" name="Content Placeholder 8">
            <a:extLst>
              <a:ext uri="{FF2B5EF4-FFF2-40B4-BE49-F238E27FC236}">
                <a16:creationId xmlns:a16="http://schemas.microsoft.com/office/drawing/2014/main" id="{ECB9F0DE-9E00-F952-538E-F90F1FFDE0EE}"/>
              </a:ext>
              <a:ext uri="{C183D7F6-B498-43B3-948B-1728B52AA6E4}">
                <adec:decorative xmlns:adec="http://schemas.microsoft.com/office/drawing/2017/decorative" val="1"/>
              </a:ext>
            </a:extLst>
          </p:cNvPr>
          <p:cNvSpPr txBox="1">
            <a:spLocks/>
          </p:cNvSpPr>
          <p:nvPr/>
        </p:nvSpPr>
        <p:spPr>
          <a:xfrm>
            <a:off x="1934025" y="2260497"/>
            <a:ext cx="7525981" cy="29238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600"/>
              </a:spcAft>
              <a:buFont typeface="Wingdings" panose="05000000000000000000" pitchFamily="2" charset="2"/>
              <a:buNone/>
              <a:defRPr/>
            </a:pPr>
            <a:r>
              <a:rPr lang="en-US" sz="1900" dirty="0">
                <a:gradFill>
                  <a:gsLst>
                    <a:gs pos="1250">
                      <a:srgbClr val="FFFFFF"/>
                    </a:gs>
                    <a:gs pos="100000">
                      <a:srgbClr val="FFFFFF"/>
                    </a:gs>
                  </a:gsLst>
                  <a:lin ang="5400000" scaled="0"/>
                </a:gradFill>
                <a:latin typeface="Segoe UI"/>
              </a:rPr>
              <a:t>Initial version without </a:t>
            </a:r>
            <a:r>
              <a:rPr lang="en-US" sz="1900" dirty="0" err="1">
                <a:gradFill>
                  <a:gsLst>
                    <a:gs pos="1250">
                      <a:srgbClr val="FFFFFF"/>
                    </a:gs>
                    <a:gs pos="100000">
                      <a:srgbClr val="FFFFFF"/>
                    </a:gs>
                  </a:gsLst>
                  <a:lin ang="5400000" scaled="0"/>
                </a:gradFill>
                <a:latin typeface="Segoe UI"/>
              </a:rPr>
              <a:t>Dapr</a:t>
            </a:r>
            <a:r>
              <a:rPr lang="en-US" sz="1900" dirty="0">
                <a:gradFill>
                  <a:gsLst>
                    <a:gs pos="1250">
                      <a:srgbClr val="FFFFFF"/>
                    </a:gs>
                    <a:gs pos="100000">
                      <a:srgbClr val="FFFFFF"/>
                    </a:gs>
                  </a:gsLst>
                  <a:lin ang="5400000" scaled="0"/>
                </a:gradFill>
                <a:latin typeface="Segoe UI"/>
              </a:rPr>
              <a:t> repo: </a:t>
            </a:r>
            <a:r>
              <a:rPr lang="en-GB" sz="1400" dirty="0">
                <a:hlinkClick r:id="rId11"/>
              </a:rPr>
              <a:t>https://github.com/NileshGule/pd-tech-fest-2019</a:t>
            </a:r>
            <a:endParaRPr lang="en-US" sz="1900" dirty="0">
              <a:gradFill>
                <a:gsLst>
                  <a:gs pos="1250">
                    <a:srgbClr val="FFFFFF"/>
                  </a:gs>
                  <a:gs pos="100000">
                    <a:srgbClr val="FFFFFF"/>
                  </a:gs>
                </a:gsLst>
                <a:lin ang="5400000" scaled="0"/>
              </a:gradFill>
              <a:latin typeface="Segoe UI"/>
            </a:endParaRPr>
          </a:p>
        </p:txBody>
      </p:sp>
      <p:cxnSp>
        <p:nvCxnSpPr>
          <p:cNvPr id="10" name="Straight Connector 9">
            <a:extLst>
              <a:ext uri="{FF2B5EF4-FFF2-40B4-BE49-F238E27FC236}">
                <a16:creationId xmlns:a16="http://schemas.microsoft.com/office/drawing/2014/main" id="{1B755B78-F1A2-BF9E-11B5-051813429736}"/>
              </a:ext>
            </a:extLst>
          </p:cNvPr>
          <p:cNvCxnSpPr>
            <a:cxnSpLocks/>
          </p:cNvCxnSpPr>
          <p:nvPr/>
        </p:nvCxnSpPr>
        <p:spPr>
          <a:xfrm>
            <a:off x="1007452" y="3190191"/>
            <a:ext cx="10177096" cy="0"/>
          </a:xfrm>
          <a:prstGeom prst="line">
            <a:avLst/>
          </a:prstGeom>
          <a:ln w="12700">
            <a:solidFill>
              <a:srgbClr val="00A4E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09797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hape 220">
            <a:extLst>
              <a:ext uri="{FF2B5EF4-FFF2-40B4-BE49-F238E27FC236}">
                <a16:creationId xmlns:a16="http://schemas.microsoft.com/office/drawing/2014/main" id="{C9D70E1A-EB37-41DB-9BDA-35439578B253}"/>
              </a:ext>
            </a:extLst>
          </p:cNvPr>
          <p:cNvSpPr>
            <a:spLocks noChangeArrowheads="1"/>
          </p:cNvSpPr>
          <p:nvPr/>
        </p:nvSpPr>
        <p:spPr bwMode="auto">
          <a:xfrm>
            <a:off x="-2909888" y="1720850"/>
            <a:ext cx="7858125" cy="3139282"/>
          </a:xfrm>
          <a:prstGeom prst="roundRect">
            <a:avLst>
              <a:gd name="adj" fmla="val 50000"/>
            </a:avLst>
          </a:prstGeom>
          <a:gradFill rotWithShape="0">
            <a:gsLst>
              <a:gs pos="0">
                <a:srgbClr val="034383"/>
              </a:gs>
              <a:gs pos="100000">
                <a:srgbClr val="63C8D1"/>
              </a:gs>
            </a:gsLst>
            <a:lin ang="18720000"/>
          </a:gradFill>
          <a:ln>
            <a:noFill/>
          </a:ln>
          <a:extLst>
            <a:ext uri="{91240B29-F687-4F45-9708-019B960494DF}">
              <a14:hiddenLine xmlns:a14="http://schemas.microsoft.com/office/drawing/2010/main" w="12700">
                <a:solidFill>
                  <a:srgbClr val="000000"/>
                </a:solidFill>
                <a:miter lim="400000"/>
                <a:headEnd/>
                <a:tailEnd/>
              </a14:hiddenLine>
            </a:ext>
          </a:extLst>
        </p:spPr>
        <p:txBody>
          <a:bodyPr lIns="25400" tIns="25400" rIns="25400" bIns="2540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Helvetica Light"/>
              <a:ea typeface="Helvetica Light"/>
              <a:cs typeface="Helvetica Light"/>
              <a:sym typeface="Helvetica Light"/>
            </a:endParaRPr>
          </a:p>
        </p:txBody>
      </p:sp>
      <p:pic>
        <p:nvPicPr>
          <p:cNvPr id="5" name="Picture Placeholder 4" descr="A person wearing a suit and tie smiling at the camera&#10;&#10;Description automatically generated">
            <a:extLst>
              <a:ext uri="{FF2B5EF4-FFF2-40B4-BE49-F238E27FC236}">
                <a16:creationId xmlns:a16="http://schemas.microsoft.com/office/drawing/2014/main" id="{C4FCC947-544F-4EAB-A468-975DFDC752A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2918" b="12918"/>
          <a:stretch>
            <a:fillRect/>
          </a:stretch>
        </p:blipFill>
        <p:spPr>
          <a:xfrm>
            <a:off x="1927225" y="1831975"/>
            <a:ext cx="2916238" cy="2916238"/>
          </a:xfrm>
          <a:prstGeom prst="ellipse">
            <a:avLst/>
          </a:prstGeom>
        </p:spPr>
      </p:pic>
      <p:grpSp>
        <p:nvGrpSpPr>
          <p:cNvPr id="20483" name="Group 218">
            <a:extLst>
              <a:ext uri="{FF2B5EF4-FFF2-40B4-BE49-F238E27FC236}">
                <a16:creationId xmlns:a16="http://schemas.microsoft.com/office/drawing/2014/main" id="{C78683C4-68F1-4C3B-B438-CACACC68DF17}"/>
              </a:ext>
            </a:extLst>
          </p:cNvPr>
          <p:cNvGrpSpPr>
            <a:grpSpLocks/>
          </p:cNvGrpSpPr>
          <p:nvPr/>
        </p:nvGrpSpPr>
        <p:grpSpPr bwMode="auto">
          <a:xfrm>
            <a:off x="5653883" y="2021682"/>
            <a:ext cx="5210175" cy="2658134"/>
            <a:chOff x="0" y="357809"/>
            <a:chExt cx="10420912" cy="5316090"/>
          </a:xfrm>
        </p:grpSpPr>
        <p:sp>
          <p:nvSpPr>
            <p:cNvPr id="20484" name="Shape 214">
              <a:extLst>
                <a:ext uri="{FF2B5EF4-FFF2-40B4-BE49-F238E27FC236}">
                  <a16:creationId xmlns:a16="http://schemas.microsoft.com/office/drawing/2014/main" id="{4121AB5B-0988-4A65-A93F-60903B257F8A}"/>
                </a:ext>
              </a:extLst>
            </p:cNvPr>
            <p:cNvSpPr>
              <a:spLocks noChangeArrowheads="1"/>
            </p:cNvSpPr>
            <p:nvPr/>
          </p:nvSpPr>
          <p:spPr bwMode="auto">
            <a:xfrm>
              <a:off x="0" y="357809"/>
              <a:ext cx="10420912" cy="150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5400" tIns="25400" rIns="25400" bIns="25400">
              <a:spAutoFit/>
            </a:bodyPr>
            <a:lstStyle/>
            <a:p>
              <a:pPr marL="0" marR="0" lvl="0" indent="0" algn="l" defTabSz="914363" rtl="0" eaLnBrk="1" fontAlgn="auto" latinLnBrk="0" hangingPunct="1">
                <a:lnSpc>
                  <a:spcPct val="80000"/>
                </a:lnSpc>
                <a:spcBef>
                  <a:spcPts val="0"/>
                </a:spcBef>
                <a:spcAft>
                  <a:spcPts val="0"/>
                </a:spcAft>
                <a:buClrTx/>
                <a:buSzTx/>
                <a:buFontTx/>
                <a:buNone/>
                <a:tabLst/>
                <a:defRPr/>
              </a:pPr>
              <a:r>
                <a:rPr kumimoji="0" lang="en-US" altLang="en-US" sz="5550" b="0" i="0" u="none" strike="noStrike" kern="1200" cap="none" spc="0" normalizeH="0" baseline="0" noProof="0">
                  <a:ln>
                    <a:noFill/>
                  </a:ln>
                  <a:solidFill>
                    <a:srgbClr val="292929"/>
                  </a:solidFill>
                  <a:effectLst/>
                  <a:uLnTx/>
                  <a:uFillTx/>
                  <a:latin typeface="Calibri" panose="020F0502020204030204"/>
                  <a:ea typeface="+mn-ea"/>
                  <a:cs typeface="+mn-cs"/>
                </a:rPr>
                <a:t>Nilesh Gule</a:t>
              </a:r>
            </a:p>
          </p:txBody>
        </p:sp>
        <p:sp>
          <p:nvSpPr>
            <p:cNvPr id="20485" name="Shape 215">
              <a:extLst>
                <a:ext uri="{FF2B5EF4-FFF2-40B4-BE49-F238E27FC236}">
                  <a16:creationId xmlns:a16="http://schemas.microsoft.com/office/drawing/2014/main" id="{3A18CC96-60A9-4F21-A5D8-BA8E092B1E6B}"/>
                </a:ext>
              </a:extLst>
            </p:cNvPr>
            <p:cNvSpPr>
              <a:spLocks noChangeShapeType="1"/>
            </p:cNvSpPr>
            <p:nvPr/>
          </p:nvSpPr>
          <p:spPr bwMode="auto">
            <a:xfrm>
              <a:off x="12700" y="3293241"/>
              <a:ext cx="1879215" cy="1"/>
            </a:xfrm>
            <a:prstGeom prst="line">
              <a:avLst/>
            </a:prstGeom>
            <a:noFill/>
            <a:ln w="63500">
              <a:solidFill>
                <a:srgbClr val="FF751E"/>
              </a:solidFill>
              <a:miter lim="400000"/>
              <a:headEnd/>
              <a:tailEnd/>
            </a:ln>
            <a:extLst>
              <a:ext uri="{909E8E84-426E-40DD-AFC4-6F175D3DCCD1}">
                <a14:hiddenFill xmlns:a14="http://schemas.microsoft.com/office/drawing/2010/main">
                  <a:noFill/>
                </a14:hiddenFill>
              </a:ext>
            </a:extLst>
          </p:spPr>
          <p:txBody>
            <a:bodyPr lIns="25400" tIns="25400" rIns="25400" bIns="25400" anchor="ct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Shape 216">
              <a:extLst>
                <a:ext uri="{FF2B5EF4-FFF2-40B4-BE49-F238E27FC236}">
                  <a16:creationId xmlns:a16="http://schemas.microsoft.com/office/drawing/2014/main" id="{F70FC06D-22A3-4DE3-9A57-E850A506B0D2}"/>
                </a:ext>
              </a:extLst>
            </p:cNvPr>
            <p:cNvSpPr>
              <a:spLocks noChangeArrowheads="1"/>
            </p:cNvSpPr>
            <p:nvPr/>
          </p:nvSpPr>
          <p:spPr bwMode="auto">
            <a:xfrm>
              <a:off x="0" y="2024795"/>
              <a:ext cx="4386053" cy="512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25400" tIns="25400" rIns="25400" bIns="25400" anchor="ctr">
              <a:spAutoFit/>
            </a:bodyPr>
            <a:lstStyle>
              <a:lvl1pPr algn="l">
                <a:defRPr sz="2700" cap="all" baseline="44444">
                  <a:solidFill>
                    <a:srgbClr val="525454"/>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SG" sz="2000" b="0" i="0" u="none" strike="noStrike" kern="0" cap="all" spc="0" normalizeH="0" baseline="44444" noProof="0">
                  <a:ln>
                    <a:noFill/>
                  </a:ln>
                  <a:solidFill>
                    <a:srgbClr val="525454"/>
                  </a:solidFill>
                  <a:effectLst/>
                  <a:uLnTx/>
                  <a:uFillTx/>
                  <a:latin typeface="Calibri" panose="020F0502020204030204"/>
                  <a:ea typeface="+mn-ea"/>
                  <a:cs typeface="+mn-cs"/>
                </a:rPr>
                <a:t>Architect | Microsoft MVP</a:t>
              </a:r>
              <a:endParaRPr kumimoji="0" sz="2000" b="0" i="0" u="none" strike="noStrike" kern="0" cap="all" spc="0" normalizeH="0" baseline="44444" noProof="0">
                <a:ln>
                  <a:noFill/>
                </a:ln>
                <a:solidFill>
                  <a:srgbClr val="525454"/>
                </a:solidFill>
                <a:effectLst/>
                <a:uLnTx/>
                <a:uFillTx/>
                <a:latin typeface="Calibri" panose="020F0502020204030204"/>
                <a:ea typeface="+mn-ea"/>
                <a:cs typeface="+mn-cs"/>
              </a:endParaRPr>
            </a:p>
          </p:txBody>
        </p:sp>
        <p:sp>
          <p:nvSpPr>
            <p:cNvPr id="20487" name="Shape 217">
              <a:extLst>
                <a:ext uri="{FF2B5EF4-FFF2-40B4-BE49-F238E27FC236}">
                  <a16:creationId xmlns:a16="http://schemas.microsoft.com/office/drawing/2014/main" id="{4D5128CC-2DCA-4AC4-84AD-7566881999E3}"/>
                </a:ext>
              </a:extLst>
            </p:cNvPr>
            <p:cNvSpPr>
              <a:spLocks noChangeArrowheads="1"/>
            </p:cNvSpPr>
            <p:nvPr/>
          </p:nvSpPr>
          <p:spPr bwMode="auto">
            <a:xfrm>
              <a:off x="0" y="3724712"/>
              <a:ext cx="10401429" cy="194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5400" tIns="25400" rIns="25400" bIns="25400">
              <a:sp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altLang="en-US" sz="3000" b="0" i="0" u="none" strike="noStrike" kern="1200" cap="none" spc="0" normalizeH="0" baseline="0" noProof="0">
                  <a:ln>
                    <a:noFill/>
                  </a:ln>
                  <a:solidFill>
                    <a:srgbClr val="292929"/>
                  </a:solidFill>
                  <a:effectLst/>
                  <a:uLnTx/>
                  <a:uFillTx/>
                  <a:latin typeface="Calibri" panose="020F0502020204030204"/>
                  <a:ea typeface="+mn-ea"/>
                  <a:cs typeface="+mn-cs"/>
                </a:rPr>
                <a:t>“</a:t>
              </a:r>
              <a:r>
                <a:rPr kumimoji="0" lang="en-US" altLang="en-US" sz="2800" b="0" i="1" u="none" strike="noStrike" kern="1200" cap="none" spc="0" normalizeH="0" baseline="0" noProof="0">
                  <a:ln>
                    <a:noFill/>
                  </a:ln>
                  <a:solidFill>
                    <a:srgbClr val="292929"/>
                  </a:solidFill>
                  <a:effectLst/>
                  <a:uLnTx/>
                  <a:uFillTx/>
                  <a:latin typeface="Modern Love Grunge" panose="04070805081005020601" pitchFamily="82" charset="0"/>
                  <a:ea typeface="+mn-ea"/>
                  <a:cs typeface="+mn-cs"/>
                </a:rPr>
                <a:t>Code with </a:t>
              </a:r>
              <a:r>
                <a:rPr kumimoji="0" lang="en-US" altLang="en-US" sz="2800" b="1" i="1" u="sng" strike="noStrike" kern="1200" cap="none" spc="0" normalizeH="0" baseline="0" noProof="0">
                  <a:ln>
                    <a:noFill/>
                  </a:ln>
                  <a:solidFill>
                    <a:srgbClr val="292929"/>
                  </a:solidFill>
                  <a:effectLst/>
                  <a:uLnTx/>
                  <a:uFillTx/>
                  <a:latin typeface="Modern Love Grunge" panose="04070805081005020601" pitchFamily="82" charset="0"/>
                  <a:ea typeface="+mn-ea"/>
                  <a:cs typeface="+mn-cs"/>
                </a:rPr>
                <a:t>Passion</a:t>
              </a:r>
              <a:r>
                <a:rPr kumimoji="0" lang="en-US" altLang="en-US" sz="2800" b="0" i="1" u="none" strike="noStrike" kern="1200" cap="none" spc="0" normalizeH="0" baseline="0" noProof="0">
                  <a:ln>
                    <a:noFill/>
                  </a:ln>
                  <a:solidFill>
                    <a:srgbClr val="292929"/>
                  </a:solidFill>
                  <a:effectLst/>
                  <a:uLnTx/>
                  <a:uFillTx/>
                  <a:latin typeface="Modern Love Grunge" panose="04070805081005020601" pitchFamily="82" charset="0"/>
                  <a:ea typeface="+mn-ea"/>
                  <a:cs typeface="+mn-cs"/>
                </a:rPr>
                <a:t> and </a:t>
              </a:r>
            </a:p>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altLang="en-US" sz="2800" b="0" i="1" u="none" strike="noStrike" kern="1200" cap="none" spc="0" normalizeH="0" baseline="0" noProof="0">
                  <a:ln>
                    <a:noFill/>
                  </a:ln>
                  <a:solidFill>
                    <a:srgbClr val="292929"/>
                  </a:solidFill>
                  <a:effectLst/>
                  <a:uLnTx/>
                  <a:uFillTx/>
                  <a:latin typeface="Modern Love Grunge" panose="04070805081005020601" pitchFamily="82" charset="0"/>
                  <a:ea typeface="+mn-ea"/>
                  <a:cs typeface="+mn-cs"/>
                </a:rPr>
                <a:t>Strive for </a:t>
              </a:r>
              <a:r>
                <a:rPr kumimoji="0" lang="en-US" altLang="en-US" sz="2800" b="1" i="1" u="sng" strike="noStrike" kern="1200" cap="none" spc="0" normalizeH="0" baseline="0" noProof="0">
                  <a:ln>
                    <a:noFill/>
                  </a:ln>
                  <a:solidFill>
                    <a:srgbClr val="292929"/>
                  </a:solidFill>
                  <a:effectLst/>
                  <a:uLnTx/>
                  <a:uFillTx/>
                  <a:latin typeface="Modern Love Grunge" panose="04070805081005020601" pitchFamily="82" charset="0"/>
                  <a:ea typeface="+mn-ea"/>
                  <a:cs typeface="+mn-cs"/>
                </a:rPr>
                <a:t>Excellence</a:t>
              </a:r>
              <a:r>
                <a:rPr kumimoji="0" lang="en-US" altLang="en-US" sz="3000" b="0" i="0" u="none" strike="noStrike" kern="1200" cap="none" spc="0" normalizeH="0" baseline="0" noProof="0">
                  <a:ln>
                    <a:noFill/>
                  </a:ln>
                  <a:solidFill>
                    <a:srgbClr val="292929"/>
                  </a:solidFill>
                  <a:effectLst/>
                  <a:uLnTx/>
                  <a:uFillTx/>
                  <a:latin typeface="Calibri" panose="020F0502020204030204"/>
                  <a:ea typeface="+mn-ea"/>
                  <a:cs typeface="+mn-cs"/>
                </a:rPr>
                <a:t>”</a:t>
              </a:r>
            </a:p>
          </p:txBody>
        </p:sp>
      </p:grpSp>
      <p:pic>
        <p:nvPicPr>
          <p:cNvPr id="7" name="Picture 6" descr="A close up of a sign&#10;&#10;Description automatically generated">
            <a:extLst>
              <a:ext uri="{FF2B5EF4-FFF2-40B4-BE49-F238E27FC236}">
                <a16:creationId xmlns:a16="http://schemas.microsoft.com/office/drawing/2014/main" id="{A26CEC7D-5FB4-41C1-8497-117D40A102D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51474" y="118995"/>
            <a:ext cx="2289053" cy="923546"/>
          </a:xfrm>
          <a:prstGeom prst="rect">
            <a:avLst/>
          </a:prstGeom>
        </p:spPr>
      </p:pic>
      <p:grpSp>
        <p:nvGrpSpPr>
          <p:cNvPr id="9" name="Group 8">
            <a:extLst>
              <a:ext uri="{FF2B5EF4-FFF2-40B4-BE49-F238E27FC236}">
                <a16:creationId xmlns:a16="http://schemas.microsoft.com/office/drawing/2014/main" id="{951F9042-8599-4409-8304-60346D62976C}"/>
              </a:ext>
            </a:extLst>
          </p:cNvPr>
          <p:cNvGrpSpPr/>
          <p:nvPr/>
        </p:nvGrpSpPr>
        <p:grpSpPr>
          <a:xfrm>
            <a:off x="476110" y="5364377"/>
            <a:ext cx="1086128" cy="1086128"/>
            <a:chOff x="132472" y="5364378"/>
            <a:chExt cx="1086128" cy="1086128"/>
          </a:xfrm>
        </p:grpSpPr>
        <p:pic>
          <p:nvPicPr>
            <p:cNvPr id="19" name="Picture 18" descr="A close up of a sign&#10;&#10;Description automatically generated">
              <a:extLst>
                <a:ext uri="{FF2B5EF4-FFF2-40B4-BE49-F238E27FC236}">
                  <a16:creationId xmlns:a16="http://schemas.microsoft.com/office/drawing/2014/main" id="{AC5AABFB-909B-4F89-8AE8-99A2825E17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472" y="5364378"/>
              <a:ext cx="1086128" cy="1086128"/>
            </a:xfrm>
            <a:prstGeom prst="rect">
              <a:avLst/>
            </a:prstGeom>
          </p:spPr>
        </p:pic>
        <p:sp>
          <p:nvSpPr>
            <p:cNvPr id="20" name="Rectangle 19">
              <a:extLst>
                <a:ext uri="{FF2B5EF4-FFF2-40B4-BE49-F238E27FC236}">
                  <a16:creationId xmlns:a16="http://schemas.microsoft.com/office/drawing/2014/main" id="{17265EDD-D645-4802-98DA-31E625F04572}"/>
                </a:ext>
              </a:extLst>
            </p:cNvPr>
            <p:cNvSpPr/>
            <p:nvPr/>
          </p:nvSpPr>
          <p:spPr>
            <a:xfrm>
              <a:off x="321761" y="6162532"/>
              <a:ext cx="707550" cy="230832"/>
            </a:xfrm>
            <a:prstGeom prst="rect">
              <a:avLst/>
            </a:prstGeom>
          </p:spPr>
          <p:txBody>
            <a:bodyPr wrap="square">
              <a:sp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err="1">
                  <a:ln>
                    <a:noFill/>
                  </a:ln>
                  <a:solidFill>
                    <a:srgbClr val="FFFFFF"/>
                  </a:solidFill>
                  <a:effectLst/>
                  <a:uLnTx/>
                  <a:uFillTx/>
                  <a:latin typeface="Segoe UI"/>
                  <a:ea typeface="+mn-ea"/>
                  <a:cs typeface="+mn-cs"/>
                </a:rPr>
                <a:t>nileshgule</a:t>
              </a:r>
              <a:endParaRPr kumimoji="0" lang="en-SG" sz="9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62A2AE05-00E3-4300-84DC-77B2F4A18D70}"/>
              </a:ext>
            </a:extLst>
          </p:cNvPr>
          <p:cNvGrpSpPr/>
          <p:nvPr/>
        </p:nvGrpSpPr>
        <p:grpSpPr>
          <a:xfrm>
            <a:off x="2927759" y="5425665"/>
            <a:ext cx="1086128" cy="1086128"/>
            <a:chOff x="2459001" y="5364378"/>
            <a:chExt cx="1086128" cy="1086128"/>
          </a:xfrm>
        </p:grpSpPr>
        <p:pic>
          <p:nvPicPr>
            <p:cNvPr id="26" name="Picture 25" descr="A close up of a logo&#10;&#10;Description automatically generated">
              <a:extLst>
                <a:ext uri="{FF2B5EF4-FFF2-40B4-BE49-F238E27FC236}">
                  <a16:creationId xmlns:a16="http://schemas.microsoft.com/office/drawing/2014/main" id="{96F15015-8FF2-4067-AD63-AC3BE9F613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59001" y="5364378"/>
              <a:ext cx="1086128" cy="1086128"/>
            </a:xfrm>
            <a:prstGeom prst="rect">
              <a:avLst/>
            </a:prstGeom>
          </p:spPr>
        </p:pic>
        <p:sp>
          <p:nvSpPr>
            <p:cNvPr id="27" name="Rectangle 26">
              <a:extLst>
                <a:ext uri="{FF2B5EF4-FFF2-40B4-BE49-F238E27FC236}">
                  <a16:creationId xmlns:a16="http://schemas.microsoft.com/office/drawing/2014/main" id="{19114CD9-B8A6-4873-B6DD-6F4AD40D4F14}"/>
                </a:ext>
              </a:extLst>
            </p:cNvPr>
            <p:cNvSpPr/>
            <p:nvPr/>
          </p:nvSpPr>
          <p:spPr>
            <a:xfrm>
              <a:off x="2618786" y="6163656"/>
              <a:ext cx="766557" cy="230832"/>
            </a:xfrm>
            <a:prstGeom prst="rect">
              <a:avLst/>
            </a:prstGeom>
          </p:spPr>
          <p:txBody>
            <a:bodyPr wrap="none">
              <a:sp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a:ln>
                    <a:noFill/>
                  </a:ln>
                  <a:solidFill>
                    <a:srgbClr val="FFFFFF"/>
                  </a:solidFill>
                  <a:effectLst/>
                  <a:uLnTx/>
                  <a:uFillTx/>
                  <a:latin typeface="system-ui"/>
                  <a:ea typeface="+mn-ea"/>
                  <a:cs typeface="+mn-cs"/>
                </a:rPr>
                <a:t>@</a:t>
              </a:r>
              <a:r>
                <a:rPr kumimoji="0" lang="en-SG" sz="900" b="0" i="0" u="none" strike="noStrike" kern="1200" cap="none" spc="0" normalizeH="0" baseline="0" noProof="0" err="1">
                  <a:ln>
                    <a:noFill/>
                  </a:ln>
                  <a:solidFill>
                    <a:srgbClr val="FFFFFF"/>
                  </a:solidFill>
                  <a:effectLst/>
                  <a:uLnTx/>
                  <a:uFillTx/>
                  <a:latin typeface="system-ui"/>
                  <a:ea typeface="+mn-ea"/>
                  <a:cs typeface="+mn-cs"/>
                </a:rPr>
                <a:t>nileshgule</a:t>
              </a:r>
              <a:endParaRPr kumimoji="0" lang="en-SG" sz="9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5128F638-723A-44B7-AD61-D6670FB6A6D8}"/>
              </a:ext>
            </a:extLst>
          </p:cNvPr>
          <p:cNvGrpSpPr/>
          <p:nvPr/>
        </p:nvGrpSpPr>
        <p:grpSpPr>
          <a:xfrm>
            <a:off x="7836106" y="5391849"/>
            <a:ext cx="1086128" cy="1086128"/>
            <a:chOff x="3866801" y="5424666"/>
            <a:chExt cx="1086128" cy="1086128"/>
          </a:xfrm>
        </p:grpSpPr>
        <p:pic>
          <p:nvPicPr>
            <p:cNvPr id="34" name="Picture 33" descr="A picture containing food, drawing&#10;&#10;Description automatically generated">
              <a:extLst>
                <a:ext uri="{FF2B5EF4-FFF2-40B4-BE49-F238E27FC236}">
                  <a16:creationId xmlns:a16="http://schemas.microsoft.com/office/drawing/2014/main" id="{246AB9C2-7672-4631-8774-31046C4AE5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66801" y="5424666"/>
              <a:ext cx="1086128" cy="1086128"/>
            </a:xfrm>
            <a:prstGeom prst="rect">
              <a:avLst/>
            </a:prstGeom>
          </p:spPr>
        </p:pic>
        <p:sp>
          <p:nvSpPr>
            <p:cNvPr id="35" name="Rectangle 34">
              <a:extLst>
                <a:ext uri="{FF2B5EF4-FFF2-40B4-BE49-F238E27FC236}">
                  <a16:creationId xmlns:a16="http://schemas.microsoft.com/office/drawing/2014/main" id="{7E1D648F-6DE8-48DA-9BB8-2B697B5C9C6C}"/>
                </a:ext>
              </a:extLst>
            </p:cNvPr>
            <p:cNvSpPr/>
            <p:nvPr/>
          </p:nvSpPr>
          <p:spPr>
            <a:xfrm>
              <a:off x="4027388" y="6245469"/>
              <a:ext cx="764953" cy="230832"/>
            </a:xfrm>
            <a:prstGeom prst="rect">
              <a:avLst/>
            </a:prstGeom>
          </p:spPr>
          <p:txBody>
            <a:bodyPr wrap="none">
              <a:sp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a:ln>
                    <a:noFill/>
                  </a:ln>
                  <a:solidFill>
                    <a:srgbClr val="FFFFFF"/>
                  </a:solidFill>
                  <a:effectLst/>
                  <a:uLnTx/>
                  <a:uFillTx/>
                  <a:latin typeface="Roboto" panose="02000000000000000000" pitchFamily="2" charset="0"/>
                  <a:ea typeface="+mn-ea"/>
                  <a:cs typeface="+mn-cs"/>
                </a:rPr>
                <a:t>Nilesh Gule</a:t>
              </a:r>
              <a:endParaRPr kumimoji="0" lang="en-SG" sz="9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4E9953A9-E3F1-488D-8521-103F8BF8DA78}"/>
              </a:ext>
            </a:extLst>
          </p:cNvPr>
          <p:cNvGrpSpPr/>
          <p:nvPr/>
        </p:nvGrpSpPr>
        <p:grpSpPr>
          <a:xfrm>
            <a:off x="5379408" y="5391850"/>
            <a:ext cx="1091177" cy="1091177"/>
            <a:chOff x="5765085" y="5364378"/>
            <a:chExt cx="1091177" cy="1091177"/>
          </a:xfrm>
        </p:grpSpPr>
        <p:pic>
          <p:nvPicPr>
            <p:cNvPr id="39" name="Graphic 38">
              <a:extLst>
                <a:ext uri="{FF2B5EF4-FFF2-40B4-BE49-F238E27FC236}">
                  <a16:creationId xmlns:a16="http://schemas.microsoft.com/office/drawing/2014/main" id="{E6F6E2D8-1631-4734-AE74-F0B39162CAB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65085" y="5364378"/>
              <a:ext cx="1091177" cy="1091177"/>
            </a:xfrm>
            <a:prstGeom prst="rect">
              <a:avLst/>
            </a:prstGeom>
          </p:spPr>
        </p:pic>
        <p:sp>
          <p:nvSpPr>
            <p:cNvPr id="40" name="Rectangle 39">
              <a:extLst>
                <a:ext uri="{FF2B5EF4-FFF2-40B4-BE49-F238E27FC236}">
                  <a16:creationId xmlns:a16="http://schemas.microsoft.com/office/drawing/2014/main" id="{FBAB70D7-3F2E-41F0-BEB4-32A68588FAA7}"/>
                </a:ext>
              </a:extLst>
            </p:cNvPr>
            <p:cNvSpPr/>
            <p:nvPr/>
          </p:nvSpPr>
          <p:spPr>
            <a:xfrm>
              <a:off x="5956957" y="5398194"/>
              <a:ext cx="707431" cy="230832"/>
            </a:xfrm>
            <a:prstGeom prst="rect">
              <a:avLst/>
            </a:prstGeom>
          </p:spPr>
          <p:txBody>
            <a:bodyPr wrap="square">
              <a:sp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err="1">
                  <a:ln>
                    <a:noFill/>
                  </a:ln>
                  <a:solidFill>
                    <a:srgbClr val="FFFFFF"/>
                  </a:solidFill>
                  <a:effectLst/>
                  <a:uLnTx/>
                  <a:uFillTx/>
                  <a:latin typeface="-apple-system"/>
                  <a:ea typeface="+mn-ea"/>
                  <a:cs typeface="+mn-cs"/>
                </a:rPr>
                <a:t>NileshGule</a:t>
              </a:r>
              <a:endParaRPr kumimoji="0" lang="en-SG" sz="9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F0917129-2912-4963-983B-82FB4C771165}"/>
              </a:ext>
            </a:extLst>
          </p:cNvPr>
          <p:cNvGrpSpPr/>
          <p:nvPr/>
        </p:nvGrpSpPr>
        <p:grpSpPr>
          <a:xfrm>
            <a:off x="10287754" y="5352276"/>
            <a:ext cx="1582484" cy="1098228"/>
            <a:chOff x="7992824" y="5391848"/>
            <a:chExt cx="1582485" cy="1098228"/>
          </a:xfrm>
        </p:grpSpPr>
        <p:pic>
          <p:nvPicPr>
            <p:cNvPr id="44" name="Picture 43" descr="A close up of a logo&#10;&#10;Description automatically generated">
              <a:extLst>
                <a:ext uri="{FF2B5EF4-FFF2-40B4-BE49-F238E27FC236}">
                  <a16:creationId xmlns:a16="http://schemas.microsoft.com/office/drawing/2014/main" id="{5558C505-C06F-44D7-B4CA-BD58EFC6BD7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36554" y="5391848"/>
              <a:ext cx="1095025" cy="1095025"/>
            </a:xfrm>
            <a:prstGeom prst="rect">
              <a:avLst/>
            </a:prstGeom>
          </p:spPr>
        </p:pic>
        <p:sp>
          <p:nvSpPr>
            <p:cNvPr id="45" name="Rectangle 44">
              <a:extLst>
                <a:ext uri="{FF2B5EF4-FFF2-40B4-BE49-F238E27FC236}">
                  <a16:creationId xmlns:a16="http://schemas.microsoft.com/office/drawing/2014/main" id="{D54038E2-6C88-414F-AA04-F58552DA548B}"/>
                </a:ext>
              </a:extLst>
            </p:cNvPr>
            <p:cNvSpPr/>
            <p:nvPr/>
          </p:nvSpPr>
          <p:spPr>
            <a:xfrm>
              <a:off x="7992824" y="6259244"/>
              <a:ext cx="1582485" cy="230832"/>
            </a:xfrm>
            <a:prstGeom prst="rect">
              <a:avLst/>
            </a:prstGeom>
            <a:solidFill>
              <a:schemeClr val="tx1">
                <a:lumMod val="85000"/>
                <a:lumOff val="15000"/>
              </a:schemeClr>
            </a:solidFill>
          </p:spPr>
          <p:txBody>
            <a:bodyPr wrap="none">
              <a:sp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a:ln>
                    <a:noFill/>
                  </a:ln>
                  <a:solidFill>
                    <a:srgbClr val="FFFFFF"/>
                  </a:solidFill>
                  <a:effectLst/>
                  <a:uLnTx/>
                  <a:uFillTx/>
                  <a:latin typeface="Segoe UI"/>
                  <a:ea typeface="+mn-ea"/>
                  <a:cs typeface="+mn-cs"/>
                  <a:hlinkClick r:id="rId11">
                    <a:extLst>
                      <a:ext uri="{A12FA001-AC4F-418D-AE19-62706E023703}">
                        <ahyp:hlinkClr xmlns:ahyp="http://schemas.microsoft.com/office/drawing/2018/hyperlinkcolor" val="tx"/>
                      </a:ext>
                    </a:extLst>
                  </a:hlinkClick>
                </a:rPr>
                <a:t>www.handsonarchitect.com</a:t>
              </a:r>
              <a:endParaRPr kumimoji="0" lang="en-SG" sz="9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8" name="TextBox 27">
            <a:extLst>
              <a:ext uri="{FF2B5EF4-FFF2-40B4-BE49-F238E27FC236}">
                <a16:creationId xmlns:a16="http://schemas.microsoft.com/office/drawing/2014/main" id="{00F03857-470F-4C9A-B6CA-C2DC35F42748}"/>
              </a:ext>
            </a:extLst>
          </p:cNvPr>
          <p:cNvSpPr txBox="1"/>
          <p:nvPr/>
        </p:nvSpPr>
        <p:spPr>
          <a:xfrm>
            <a:off x="9191735" y="2504435"/>
            <a:ext cx="2969363" cy="276999"/>
          </a:xfrm>
          <a:prstGeom prst="rect">
            <a:avLst/>
          </a:prstGeom>
          <a:noFill/>
        </p:spPr>
        <p:txBody>
          <a:bodyPr wrap="square">
            <a:sp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SG" sz="1200" b="0" i="0" u="none" strike="noStrike" kern="1200" cap="none" spc="0" normalizeH="0" baseline="0" noProof="0" dirty="0">
                <a:ln>
                  <a:noFill/>
                </a:ln>
                <a:solidFill>
                  <a:srgbClr val="000000"/>
                </a:solidFill>
                <a:effectLst/>
                <a:uLnTx/>
                <a:uFillTx/>
                <a:latin typeface="Segoe UI"/>
                <a:ea typeface="+mn-ea"/>
                <a:cs typeface="+mn-cs"/>
                <a:hlinkClick r:id="rId12"/>
              </a:rPr>
              <a:t>https://www.youtube.com/@nilesh-gule</a:t>
            </a:r>
            <a:endParaRPr kumimoji="0" lang="en-SG" sz="12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3" name="Picture 2" descr="A cartoon seagull with a hat&#10;&#10;Description automatically generated">
            <a:extLst>
              <a:ext uri="{FF2B5EF4-FFF2-40B4-BE49-F238E27FC236}">
                <a16:creationId xmlns:a16="http://schemas.microsoft.com/office/drawing/2014/main" id="{C8C63B86-7617-8223-8F47-938B4447EAA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557884" y="124516"/>
            <a:ext cx="1707459" cy="1707459"/>
          </a:xfrm>
          <a:prstGeom prst="rect">
            <a:avLst/>
          </a:prstGeom>
        </p:spPr>
      </p:pic>
      <p:pic>
        <p:nvPicPr>
          <p:cNvPr id="6" name="Picture 5">
            <a:extLst>
              <a:ext uri="{FF2B5EF4-FFF2-40B4-BE49-F238E27FC236}">
                <a16:creationId xmlns:a16="http://schemas.microsoft.com/office/drawing/2014/main" id="{41C34245-D042-4DF8-B6C2-AF918C8D6781}"/>
              </a:ext>
            </a:extLst>
          </p:cNvPr>
          <p:cNvPicPr>
            <a:picLocks noChangeAspect="1"/>
          </p:cNvPicPr>
          <p:nvPr/>
        </p:nvPicPr>
        <p:blipFill>
          <a:blip r:embed="rId14"/>
          <a:stretch>
            <a:fillRect/>
          </a:stretch>
        </p:blipFill>
        <p:spPr>
          <a:xfrm>
            <a:off x="9469024" y="118995"/>
            <a:ext cx="2414786" cy="2445745"/>
          </a:xfrm>
          <a:prstGeom prst="rect">
            <a:avLst/>
          </a:prstGeom>
        </p:spPr>
      </p:pic>
    </p:spTree>
    <p:extLst>
      <p:ext uri="{BB962C8B-B14F-4D97-AF65-F5344CB8AC3E}">
        <p14:creationId xmlns:p14="http://schemas.microsoft.com/office/powerpoint/2010/main" val="398232162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itle 1"/>
          <p:cNvSpPr txBox="1">
            <a:spLocks noGrp="1"/>
          </p:cNvSpPr>
          <p:nvPr>
            <p:ph type="title"/>
          </p:nvPr>
        </p:nvSpPr>
        <p:spPr>
          <a:prstGeom prst="rect">
            <a:avLst/>
          </a:prstGeom>
        </p:spPr>
        <p:txBody>
          <a:bodyPr/>
          <a:lstStyle>
            <a:lvl1pPr marL="0" indent="0">
              <a:buSzTx/>
              <a:buNone/>
              <a:defRPr>
                <a:solidFill>
                  <a:srgbClr val="FFFFFF"/>
                </a:solidFill>
              </a:defRPr>
            </a:lvl1pPr>
          </a:lstStyle>
          <a:p>
            <a:r>
              <a:t>Q&amp;A</a:t>
            </a:r>
          </a:p>
        </p:txBody>
      </p:sp>
    </p:spTree>
    <p:custDataLst>
      <p:tags r:id="rId1"/>
    </p:custDataLst>
    <p:extLst>
      <p:ext uri="{BB962C8B-B14F-4D97-AF65-F5344CB8AC3E}">
        <p14:creationId xmlns:p14="http://schemas.microsoft.com/office/powerpoint/2010/main" val="531762616"/>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 Most Famous Temples in Goa - Trans India Travels">
            <a:extLst>
              <a:ext uri="{FF2B5EF4-FFF2-40B4-BE49-F238E27FC236}">
                <a16:creationId xmlns:a16="http://schemas.microsoft.com/office/drawing/2014/main" id="{6536F95E-1C10-40E2-A53C-67BAE7199D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0678" y="518218"/>
            <a:ext cx="2447925" cy="18669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hri Shantadurga Temple Goa, Timings, Information, Images">
            <a:extLst>
              <a:ext uri="{FF2B5EF4-FFF2-40B4-BE49-F238E27FC236}">
                <a16:creationId xmlns:a16="http://schemas.microsoft.com/office/drawing/2014/main" id="{572FF2A9-747F-4988-89D3-297DCF2C34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0380" y="518218"/>
            <a:ext cx="2667000" cy="18669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outh Goa Tours - Sai Leisure Travels Pvt. Ltd. cherish your moments with us">
            <a:extLst>
              <a:ext uri="{FF2B5EF4-FFF2-40B4-BE49-F238E27FC236}">
                <a16:creationId xmlns:a16="http://schemas.microsoft.com/office/drawing/2014/main" id="{50A82382-4316-4F63-967C-AB4CA3F4DF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40567" y="518218"/>
            <a:ext cx="2619375" cy="18669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20 Stunning Churches In Goa In 2020 | TravelTriangle">
            <a:extLst>
              <a:ext uri="{FF2B5EF4-FFF2-40B4-BE49-F238E27FC236}">
                <a16:creationId xmlns:a16="http://schemas.microsoft.com/office/drawing/2014/main" id="{F4AD2586-8FBB-4E94-9BE7-71A14E9478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0679" y="2854599"/>
            <a:ext cx="2431848" cy="161828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20 Stunning Churches In Goa In 2020 | TravelTriangle">
            <a:extLst>
              <a:ext uri="{FF2B5EF4-FFF2-40B4-BE49-F238E27FC236}">
                <a16:creationId xmlns:a16="http://schemas.microsoft.com/office/drawing/2014/main" id="{C45BDEBD-07B5-488C-8439-6802B1BE4C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20381" y="2854599"/>
            <a:ext cx="2667000" cy="161925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20 Stunning Churches In Goa In 2020 | TravelTriangle">
            <a:extLst>
              <a:ext uri="{FF2B5EF4-FFF2-40B4-BE49-F238E27FC236}">
                <a16:creationId xmlns:a16="http://schemas.microsoft.com/office/drawing/2014/main" id="{896D4ED9-4471-4C2A-AED7-F2AD5090D6C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40567" y="2854599"/>
            <a:ext cx="2619375" cy="161925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20 Best Beaches In South Goa For A Sunny Vacation In 2020!">
            <a:extLst>
              <a:ext uri="{FF2B5EF4-FFF2-40B4-BE49-F238E27FC236}">
                <a16:creationId xmlns:a16="http://schemas.microsoft.com/office/drawing/2014/main" id="{7FB82033-7311-4A94-8290-06EBC9BAC08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70678" y="4836501"/>
            <a:ext cx="244792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Visit These 4 Beaches In South Goa For An Offbeat Experience">
            <a:extLst>
              <a:ext uri="{FF2B5EF4-FFF2-40B4-BE49-F238E27FC236}">
                <a16:creationId xmlns:a16="http://schemas.microsoft.com/office/drawing/2014/main" id="{FC2C4955-09FC-42B9-BFBD-4EA801499E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40567" y="4848166"/>
            <a:ext cx="2619375" cy="168592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Goa Beaches Holiday in New Delhi | ID: 20417189288">
            <a:extLst>
              <a:ext uri="{FF2B5EF4-FFF2-40B4-BE49-F238E27FC236}">
                <a16:creationId xmlns:a16="http://schemas.microsoft.com/office/drawing/2014/main" id="{00B0B133-E536-4C21-B19A-73B344828B4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10855" y="4829116"/>
            <a:ext cx="2686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Children's Charity Goa | Children Charity India | Mango Tree Goa">
            <a:extLst>
              <a:ext uri="{FF2B5EF4-FFF2-40B4-BE49-F238E27FC236}">
                <a16:creationId xmlns:a16="http://schemas.microsoft.com/office/drawing/2014/main" id="{1B039192-BA87-4DF6-A106-2E626A1B71E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6457" y="2153738"/>
            <a:ext cx="1847850" cy="246697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Pav (Dinner Rolls) | YourHungerStop">
            <a:extLst>
              <a:ext uri="{FF2B5EF4-FFF2-40B4-BE49-F238E27FC236}">
                <a16:creationId xmlns:a16="http://schemas.microsoft.com/office/drawing/2014/main" id="{868C0DB0-3413-48D2-687A-2D98552A500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36073" y="1451668"/>
            <a:ext cx="7081743" cy="469550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952602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492E5F-F028-4E65-A28C-DA0767D8DAFC}"/>
              </a:ext>
            </a:extLst>
          </p:cNvPr>
          <p:cNvSpPr>
            <a:spLocks noGrp="1"/>
          </p:cNvSpPr>
          <p:nvPr>
            <p:ph type="title"/>
          </p:nvPr>
        </p:nvSpPr>
        <p:spPr>
          <a:xfrm>
            <a:off x="588263" y="457200"/>
            <a:ext cx="11018520" cy="553998"/>
          </a:xfrm>
        </p:spPr>
        <p:txBody>
          <a:bodyPr/>
          <a:lstStyle/>
          <a:p>
            <a:pPr lvl="0"/>
            <a:r>
              <a:rPr lang="en-US" sz="3600" dirty="0"/>
              <a:t>Top 10 Cloud providers</a:t>
            </a:r>
            <a:endParaRPr lang="en-US" sz="2400" dirty="0"/>
          </a:p>
        </p:txBody>
      </p:sp>
      <p:cxnSp>
        <p:nvCxnSpPr>
          <p:cNvPr id="14" name="Straight Connector 13">
            <a:extLst>
              <a:ext uri="{FF2B5EF4-FFF2-40B4-BE49-F238E27FC236}">
                <a16:creationId xmlns:a16="http://schemas.microsoft.com/office/drawing/2014/main" id="{1B7BDEB0-3AAD-4294-89E3-8375781FCB37}"/>
              </a:ext>
              <a:ext uri="{C183D7F6-B498-43B3-948B-1728B52AA6E4}">
                <adec:decorative xmlns:adec="http://schemas.microsoft.com/office/drawing/2017/decorative" val="1"/>
              </a:ext>
            </a:extLst>
          </p:cNvPr>
          <p:cNvCxnSpPr>
            <a:cxnSpLocks/>
          </p:cNvCxnSpPr>
          <p:nvPr/>
        </p:nvCxnSpPr>
        <p:spPr>
          <a:xfrm>
            <a:off x="7366907" y="1533820"/>
            <a:ext cx="0" cy="456564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999F7BF-6917-41D4-A2FC-FFEBDE798043}"/>
              </a:ext>
            </a:extLst>
          </p:cNvPr>
          <p:cNvSpPr txBox="1"/>
          <p:nvPr/>
        </p:nvSpPr>
        <p:spPr>
          <a:xfrm>
            <a:off x="7600339" y="1631427"/>
            <a:ext cx="4148480" cy="4401205"/>
          </a:xfrm>
          <a:prstGeom prst="rect">
            <a:avLst/>
          </a:prstGeom>
          <a:noFill/>
        </p:spPr>
        <p:txBody>
          <a:bodyPr wrap="square" lIns="91440" tIns="45720" rIns="91440" bIns="45720" anchor="t">
            <a:spAutoFit/>
          </a:bodyPr>
          <a:lstStyle/>
          <a:p>
            <a:pPr marL="0" marR="0" lvl="1" indent="0" algn="l" defTabSz="914400" rtl="0" eaLnBrk="1" fontAlgn="auto" latinLnBrk="0" hangingPunct="1">
              <a:lnSpc>
                <a:spcPct val="100000"/>
              </a:lnSpc>
              <a:spcBef>
                <a:spcPts val="1200"/>
              </a:spcBef>
              <a:spcAft>
                <a:spcPts val="1200"/>
              </a:spcAft>
              <a:buClr>
                <a:srgbClr val="50E6FF"/>
              </a:buClr>
              <a:buSzTx/>
              <a:buFontTx/>
              <a:buNone/>
              <a:tabLst/>
              <a:defRPr/>
            </a:pPr>
            <a:r>
              <a:rPr kumimoji="0" lang="en-US" sz="1800" b="1" i="0" u="none" strike="noStrike" kern="1200" cap="none" spc="0" normalizeH="0" baseline="0" noProof="0" dirty="0">
                <a:ln>
                  <a:noFill/>
                </a:ln>
                <a:solidFill>
                  <a:srgbClr val="50E6FF"/>
                </a:solidFill>
                <a:effectLst/>
                <a:uLnTx/>
                <a:uFillTx/>
                <a:latin typeface="Segoe UI"/>
                <a:ea typeface="+mn-ea"/>
                <a:cs typeface="+mn-cs"/>
              </a:rPr>
              <a:t>Benefits of using Cloud Technologies</a:t>
            </a:r>
          </a:p>
          <a:p>
            <a:pPr marL="285750" marR="0" lvl="1" indent="-285750" algn="l" defTabSz="914400" rtl="0" eaLnBrk="1" fontAlgn="auto" latinLnBrk="0" hangingPunct="1">
              <a:lnSpc>
                <a:spcPct val="100000"/>
              </a:lnSpc>
              <a:spcBef>
                <a:spcPts val="1200"/>
              </a:spcBef>
              <a:spcAft>
                <a:spcPts val="1200"/>
              </a:spcAft>
              <a:buClr>
                <a:srgbClr val="50E6FF"/>
              </a:buClr>
              <a:buSzTx/>
              <a:buFont typeface="Wingdings" panose="05000000000000000000" pitchFamily="2" charset="2"/>
              <a:buChar char="ü"/>
              <a:tabLst/>
              <a:defRPr/>
            </a:pPr>
            <a:r>
              <a:rPr kumimoji="0" lang="en-US" sz="1800" b="1" i="0" u="none" strike="noStrike" kern="1200" cap="none" spc="0" normalizeH="0" baseline="0" noProof="0" dirty="0">
                <a:ln>
                  <a:noFill/>
                </a:ln>
                <a:solidFill>
                  <a:srgbClr val="50E6FF"/>
                </a:solidFill>
                <a:effectLst/>
                <a:uLnTx/>
                <a:uFillTx/>
                <a:latin typeface="Segoe UI"/>
                <a:ea typeface="+mn-ea"/>
                <a:cs typeface="+mn-cs"/>
              </a:rPr>
              <a:t>Cost</a:t>
            </a:r>
            <a:r>
              <a:rPr kumimoji="0" lang="en-US" sz="1800" b="0" i="0" u="none" strike="noStrike" kern="1200" cap="none" spc="0" normalizeH="0" baseline="0" noProof="0" dirty="0">
                <a:ln>
                  <a:noFill/>
                </a:ln>
                <a:solidFill>
                  <a:srgbClr val="FFFFFF"/>
                </a:solidFill>
                <a:effectLst/>
                <a:uLnTx/>
                <a:uFillTx/>
                <a:latin typeface="Segoe UI"/>
                <a:ea typeface="+mn-ea"/>
                <a:cs typeface="+mn-cs"/>
              </a:rPr>
              <a:t>: Saves money for upfront costs for hardware and software</a:t>
            </a:r>
          </a:p>
          <a:p>
            <a:pPr marL="285750" marR="0" lvl="1" indent="-285750" algn="l" defTabSz="914400" rtl="0" eaLnBrk="1" fontAlgn="auto" latinLnBrk="0" hangingPunct="1">
              <a:lnSpc>
                <a:spcPct val="100000"/>
              </a:lnSpc>
              <a:spcBef>
                <a:spcPts val="1200"/>
              </a:spcBef>
              <a:spcAft>
                <a:spcPts val="1200"/>
              </a:spcAft>
              <a:buClr>
                <a:srgbClr val="50E6FF"/>
              </a:buClr>
              <a:buSzTx/>
              <a:buFont typeface="Wingdings" panose="05000000000000000000" pitchFamily="2" charset="2"/>
              <a:buChar char="ü"/>
              <a:tabLst/>
              <a:defRPr/>
            </a:pPr>
            <a:r>
              <a:rPr kumimoji="0" lang="en-US" sz="1800" b="1" i="0" u="none" strike="noStrike" kern="1200" cap="none" spc="0" normalizeH="0" baseline="0" noProof="0" dirty="0">
                <a:ln>
                  <a:noFill/>
                </a:ln>
                <a:solidFill>
                  <a:srgbClr val="50E6FF"/>
                </a:solidFill>
                <a:effectLst/>
                <a:uLnTx/>
                <a:uFillTx/>
                <a:latin typeface="Segoe UI"/>
                <a:ea typeface="+mn-ea"/>
                <a:cs typeface="+mn-cs"/>
              </a:rPr>
              <a:t>Speed</a:t>
            </a:r>
            <a:r>
              <a:rPr kumimoji="0" lang="en-US" sz="1800" b="0" i="0" u="none" strike="noStrike" kern="1200" cap="none" spc="0" normalizeH="0" baseline="0" noProof="0" dirty="0">
                <a:ln>
                  <a:noFill/>
                </a:ln>
                <a:solidFill>
                  <a:srgbClr val="FFFFFF"/>
                </a:solidFill>
                <a:effectLst/>
                <a:uLnTx/>
                <a:uFillTx/>
                <a:latin typeface="Segoe UI"/>
                <a:ea typeface="+mn-ea"/>
                <a:cs typeface="+mn-cs"/>
              </a:rPr>
              <a:t>: self-serve, pay as you go</a:t>
            </a:r>
          </a:p>
          <a:p>
            <a:pPr marL="285750" marR="0" lvl="1" indent="-285750" algn="l" defTabSz="914400" rtl="0" eaLnBrk="1" fontAlgn="auto" latinLnBrk="0" hangingPunct="1">
              <a:lnSpc>
                <a:spcPct val="100000"/>
              </a:lnSpc>
              <a:spcBef>
                <a:spcPts val="1200"/>
              </a:spcBef>
              <a:spcAft>
                <a:spcPts val="1200"/>
              </a:spcAft>
              <a:buClr>
                <a:srgbClr val="50E6FF"/>
              </a:buClr>
              <a:buSzTx/>
              <a:buFont typeface="Wingdings" panose="05000000000000000000" pitchFamily="2" charset="2"/>
              <a:buChar char="ü"/>
              <a:tabLst/>
              <a:defRPr/>
            </a:pPr>
            <a:r>
              <a:rPr kumimoji="0" lang="en-US" sz="1800" b="1" i="0" u="none" strike="noStrike" kern="1200" cap="none" spc="0" normalizeH="0" baseline="0" noProof="0" dirty="0">
                <a:ln>
                  <a:noFill/>
                </a:ln>
                <a:solidFill>
                  <a:srgbClr val="50E6FF"/>
                </a:solidFill>
                <a:effectLst/>
                <a:uLnTx/>
                <a:uFillTx/>
                <a:latin typeface="Segoe UI"/>
                <a:ea typeface="+mn-ea"/>
                <a:cs typeface="+mn-cs"/>
              </a:rPr>
              <a:t>Scalability</a:t>
            </a:r>
            <a:r>
              <a:rPr kumimoji="0" lang="en-US" sz="1800" b="0" i="0" u="none" strike="noStrike" kern="1200" cap="none" spc="0" normalizeH="0" baseline="0" noProof="0" dirty="0">
                <a:ln>
                  <a:noFill/>
                </a:ln>
                <a:solidFill>
                  <a:srgbClr val="FFFFFF"/>
                </a:solidFill>
                <a:effectLst/>
                <a:uLnTx/>
                <a:uFillTx/>
                <a:latin typeface="Segoe UI"/>
                <a:ea typeface="+mn-ea"/>
                <a:cs typeface="+mn-cs"/>
              </a:rPr>
              <a:t>: based on different parameters</a:t>
            </a:r>
          </a:p>
          <a:p>
            <a:pPr marL="285750" marR="0" lvl="1" indent="-285750" algn="l" defTabSz="914400" rtl="0" eaLnBrk="1" fontAlgn="auto" latinLnBrk="0" hangingPunct="1">
              <a:lnSpc>
                <a:spcPct val="100000"/>
              </a:lnSpc>
              <a:spcBef>
                <a:spcPts val="1200"/>
              </a:spcBef>
              <a:spcAft>
                <a:spcPts val="1200"/>
              </a:spcAft>
              <a:buClr>
                <a:srgbClr val="50E6FF"/>
              </a:buClr>
              <a:buSzTx/>
              <a:buFont typeface="Wingdings" panose="05000000000000000000" pitchFamily="2" charset="2"/>
              <a:buChar char="ü"/>
              <a:tabLst/>
              <a:defRPr/>
            </a:pPr>
            <a:r>
              <a:rPr kumimoji="0" lang="en-US" sz="1800" b="1" i="0" u="none" strike="noStrike" kern="1200" cap="none" spc="0" normalizeH="0" baseline="0" noProof="0" dirty="0">
                <a:ln>
                  <a:noFill/>
                </a:ln>
                <a:solidFill>
                  <a:srgbClr val="50E6FF"/>
                </a:solidFill>
                <a:effectLst/>
                <a:uLnTx/>
                <a:uFillTx/>
                <a:latin typeface="Segoe UI"/>
                <a:ea typeface="+mn-ea"/>
                <a:cs typeface="+mn-cs"/>
              </a:rPr>
              <a:t>Security</a:t>
            </a:r>
            <a:r>
              <a:rPr kumimoji="0" lang="en-US" sz="1800" b="0" i="0" u="none" strike="noStrike" kern="1200" cap="none" spc="0" normalizeH="0" baseline="0" noProof="0" dirty="0">
                <a:ln>
                  <a:noFill/>
                </a:ln>
                <a:solidFill>
                  <a:srgbClr val="FFFFFF"/>
                </a:solidFill>
                <a:effectLst/>
                <a:uLnTx/>
                <a:uFillTx/>
                <a:latin typeface="Segoe UI"/>
                <a:ea typeface="+mn-ea"/>
                <a:cs typeface="+mn-cs"/>
              </a:rPr>
              <a:t>: policies, technologies, and controls to protect app, data and infra</a:t>
            </a:r>
          </a:p>
          <a:p>
            <a:pPr marL="285750" marR="0" lvl="1" indent="-285750" algn="l" defTabSz="914400" rtl="0" eaLnBrk="1" fontAlgn="auto" latinLnBrk="0" hangingPunct="1">
              <a:lnSpc>
                <a:spcPct val="100000"/>
              </a:lnSpc>
              <a:spcBef>
                <a:spcPts val="1200"/>
              </a:spcBef>
              <a:spcAft>
                <a:spcPts val="1200"/>
              </a:spcAft>
              <a:buClr>
                <a:srgbClr val="50E6FF"/>
              </a:buClr>
              <a:buSzTx/>
              <a:buFont typeface="Wingdings" panose="05000000000000000000" pitchFamily="2" charset="2"/>
              <a:buChar char="ü"/>
              <a:tabLst/>
              <a:defRPr/>
            </a:pPr>
            <a:r>
              <a:rPr kumimoji="0" lang="en-US" sz="1800" b="1" i="0" u="none" strike="noStrike" kern="1200" cap="none" spc="0" normalizeH="0" baseline="0" noProof="0" dirty="0">
                <a:ln>
                  <a:noFill/>
                </a:ln>
                <a:solidFill>
                  <a:srgbClr val="50E6FF"/>
                </a:solidFill>
                <a:effectLst/>
                <a:uLnTx/>
                <a:uFillTx/>
                <a:latin typeface="Segoe UI"/>
                <a:ea typeface="+mn-ea"/>
                <a:cs typeface="+mn-cs"/>
              </a:rPr>
              <a:t>Reliable</a:t>
            </a:r>
            <a:r>
              <a:rPr kumimoji="0" lang="en-US" sz="1800" b="0" i="0" u="none" strike="noStrike" kern="1200" cap="none" spc="0" normalizeH="0" baseline="0" noProof="0" dirty="0">
                <a:ln>
                  <a:noFill/>
                </a:ln>
                <a:solidFill>
                  <a:srgbClr val="FFFFFF"/>
                </a:solidFill>
                <a:effectLst/>
                <a:uLnTx/>
                <a:uFillTx/>
                <a:latin typeface="Segoe UI"/>
                <a:ea typeface="+mn-ea"/>
                <a:cs typeface="+mn-cs"/>
              </a:rPr>
              <a:t>: HA &amp; DR capabilities</a:t>
            </a:r>
          </a:p>
        </p:txBody>
      </p:sp>
      <p:pic>
        <p:nvPicPr>
          <p:cNvPr id="2" name="Picture 1">
            <a:extLst>
              <a:ext uri="{FF2B5EF4-FFF2-40B4-BE49-F238E27FC236}">
                <a16:creationId xmlns:a16="http://schemas.microsoft.com/office/drawing/2014/main" id="{EE48EB86-5689-66EC-4B76-C7E936498535}"/>
              </a:ext>
            </a:extLst>
          </p:cNvPr>
          <p:cNvPicPr>
            <a:picLocks noChangeAspect="1"/>
          </p:cNvPicPr>
          <p:nvPr/>
        </p:nvPicPr>
        <p:blipFill rotWithShape="1">
          <a:blip r:embed="rId3"/>
          <a:srcRect t="22809"/>
          <a:stretch/>
        </p:blipFill>
        <p:spPr>
          <a:xfrm>
            <a:off x="545690" y="2568151"/>
            <a:ext cx="6376544" cy="2496977"/>
          </a:xfrm>
          <a:prstGeom prst="rect">
            <a:avLst/>
          </a:prstGeom>
        </p:spPr>
      </p:pic>
    </p:spTree>
    <p:extLst>
      <p:ext uri="{BB962C8B-B14F-4D97-AF65-F5344CB8AC3E}">
        <p14:creationId xmlns:p14="http://schemas.microsoft.com/office/powerpoint/2010/main" val="500357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25D147-16FB-46ED-AC58-3ECC18A77A69}"/>
              </a:ext>
            </a:extLst>
          </p:cNvPr>
          <p:cNvSpPr>
            <a:spLocks noGrp="1"/>
          </p:cNvSpPr>
          <p:nvPr>
            <p:ph type="title"/>
          </p:nvPr>
        </p:nvSpPr>
        <p:spPr>
          <a:xfrm>
            <a:off x="588263" y="457200"/>
            <a:ext cx="11018520" cy="553998"/>
          </a:xfrm>
        </p:spPr>
        <p:txBody>
          <a:bodyPr/>
          <a:lstStyle/>
          <a:p>
            <a:pPr algn="ctr"/>
            <a:r>
              <a:rPr lang="en-US" dirty="0"/>
              <a:t>Cloud Native Apps</a:t>
            </a:r>
          </a:p>
        </p:txBody>
      </p:sp>
      <p:sp>
        <p:nvSpPr>
          <p:cNvPr id="15" name="Rectangle 14">
            <a:extLst>
              <a:ext uri="{FF2B5EF4-FFF2-40B4-BE49-F238E27FC236}">
                <a16:creationId xmlns:a16="http://schemas.microsoft.com/office/drawing/2014/main" id="{4F0D24CC-0967-4AD0-B2E2-1229B253A05A}"/>
              </a:ext>
              <a:ext uri="{C183D7F6-B498-43B3-948B-1728B52AA6E4}">
                <adec:decorative xmlns:adec="http://schemas.microsoft.com/office/drawing/2017/decorative" val="1"/>
              </a:ext>
            </a:extLst>
          </p:cNvPr>
          <p:cNvSpPr/>
          <p:nvPr/>
        </p:nvSpPr>
        <p:spPr>
          <a:xfrm>
            <a:off x="548148" y="2116125"/>
            <a:ext cx="5250089" cy="3002347"/>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emibold"/>
              <a:ea typeface="+mj-ea"/>
              <a:cs typeface="+mj-cs"/>
            </a:endParaRPr>
          </a:p>
        </p:txBody>
      </p:sp>
      <p:sp>
        <p:nvSpPr>
          <p:cNvPr id="34" name="TextBox 33">
            <a:extLst>
              <a:ext uri="{FF2B5EF4-FFF2-40B4-BE49-F238E27FC236}">
                <a16:creationId xmlns:a16="http://schemas.microsoft.com/office/drawing/2014/main" id="{F330F872-4215-41B6-93D4-38B4EF605C35}"/>
              </a:ext>
            </a:extLst>
          </p:cNvPr>
          <p:cNvSpPr txBox="1"/>
          <p:nvPr/>
        </p:nvSpPr>
        <p:spPr>
          <a:xfrm>
            <a:off x="746286" y="2542056"/>
            <a:ext cx="4853811" cy="846386"/>
          </a:xfrm>
          <a:prstGeom prst="rect">
            <a:avLst/>
          </a:prstGeom>
          <a:noFill/>
        </p:spPr>
        <p:txBody>
          <a:bodyPr wrap="square">
            <a:spAutoFit/>
          </a:bodyPr>
          <a:lstStyle>
            <a:defPPr>
              <a:defRPr lang="en-US"/>
            </a:defPPr>
            <a:lvl1pPr marR="0" lvl="0" indent="0" defTabSz="932472" fontAlgn="base">
              <a:lnSpc>
                <a:spcPct val="90000"/>
              </a:lnSpc>
              <a:spcBef>
                <a:spcPct val="0"/>
              </a:spcBef>
              <a:spcAft>
                <a:spcPct val="0"/>
              </a:spcAft>
              <a:buClrTx/>
              <a:buSzTx/>
              <a:buFontTx/>
              <a:buNone/>
              <a:tabLst/>
              <a:defRPr kumimoji="0" sz="1400" b="0" i="1" u="none" strike="noStrike" kern="0" cap="none" spc="0" normalizeH="0" baseline="0">
                <a:ln>
                  <a:noFill/>
                </a:ln>
                <a:solidFill>
                  <a:srgbClr val="FFFFFF"/>
                </a:solidFill>
                <a:effectLst/>
                <a:uLnTx/>
                <a:uFillTx/>
                <a:latin typeface="Segoe UI Semibold"/>
              </a:defRPr>
            </a:lvl1p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0" cap="none" spc="0" normalizeH="0" baseline="0" noProof="0" dirty="0">
                <a:ln>
                  <a:noFill/>
                </a:ln>
                <a:solidFill>
                  <a:srgbClr val="50E6FF"/>
                </a:solidFill>
                <a:effectLst/>
                <a:uLnTx/>
                <a:uFillTx/>
                <a:latin typeface="Segoe UI Semibold"/>
                <a:ea typeface="+mn-ea"/>
                <a:cs typeface="+mn-cs"/>
              </a:rPr>
              <a:t>Cloud Computing</a:t>
            </a:r>
          </a:p>
          <a:p>
            <a:pPr marL="63500" marR="0" lvl="0" indent="-6350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mn-ea"/>
                <a:cs typeface="+mn-cs"/>
              </a:rPr>
              <a:t>Specifically designed to take advantage of innovations in cloud computing</a:t>
            </a:r>
          </a:p>
        </p:txBody>
      </p:sp>
      <p:sp>
        <p:nvSpPr>
          <p:cNvPr id="33" name="TextBox 32">
            <a:extLst>
              <a:ext uri="{FF2B5EF4-FFF2-40B4-BE49-F238E27FC236}">
                <a16:creationId xmlns:a16="http://schemas.microsoft.com/office/drawing/2014/main" id="{BEB583C7-2CFE-44E0-B358-50AC845ED90E}"/>
              </a:ext>
            </a:extLst>
          </p:cNvPr>
          <p:cNvSpPr txBox="1"/>
          <p:nvPr/>
        </p:nvSpPr>
        <p:spPr>
          <a:xfrm>
            <a:off x="746286" y="3818452"/>
            <a:ext cx="4853811" cy="846386"/>
          </a:xfrm>
          <a:prstGeom prst="rect">
            <a:avLst/>
          </a:prstGeom>
          <a:noFill/>
        </p:spPr>
        <p:txBody>
          <a:bodyPr wrap="square">
            <a:spAutoFit/>
          </a:bodyPr>
          <a:lstStyle>
            <a:defPPr>
              <a:defRPr lang="en-US"/>
            </a:defPPr>
            <a:lvl1pPr marR="0" lvl="0" indent="0" defTabSz="932472" fontAlgn="base">
              <a:lnSpc>
                <a:spcPct val="90000"/>
              </a:lnSpc>
              <a:spcBef>
                <a:spcPct val="0"/>
              </a:spcBef>
              <a:spcAft>
                <a:spcPct val="0"/>
              </a:spcAft>
              <a:buClrTx/>
              <a:buSzTx/>
              <a:buFontTx/>
              <a:buNone/>
              <a:tabLst/>
              <a:defRPr kumimoji="0" sz="1400" b="0" i="1" u="none" strike="noStrike" kern="0" cap="none" spc="0" normalizeH="0" baseline="0">
                <a:ln>
                  <a:noFill/>
                </a:ln>
                <a:solidFill>
                  <a:srgbClr val="FFFFFF"/>
                </a:solidFill>
                <a:effectLst/>
                <a:uLnTx/>
                <a:uFillTx/>
                <a:latin typeface="Segoe UI Semibold"/>
              </a:defRPr>
            </a:lvl1p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0" cap="none" spc="0" normalizeH="0" baseline="0" noProof="0" dirty="0">
                <a:ln>
                  <a:noFill/>
                </a:ln>
                <a:solidFill>
                  <a:srgbClr val="50E6FF"/>
                </a:solidFill>
                <a:effectLst/>
                <a:uLnTx/>
                <a:uFillTx/>
                <a:latin typeface="Segoe UI Semibold"/>
                <a:ea typeface="+mn-ea"/>
                <a:cs typeface="+mn-cs"/>
              </a:rPr>
              <a:t>Scaling</a:t>
            </a:r>
          </a:p>
          <a:p>
            <a:pPr marL="63500" marR="0" lvl="0" indent="-6350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mn-ea"/>
                <a:cs typeface="+mn-cs"/>
              </a:rPr>
              <a:t>Integrate easily with respective cloud architectures, taking advantage of clouds resources and scaling capabilities </a:t>
            </a:r>
          </a:p>
        </p:txBody>
      </p:sp>
      <p:sp>
        <p:nvSpPr>
          <p:cNvPr id="16" name="Rectangle 15">
            <a:extLst>
              <a:ext uri="{FF2B5EF4-FFF2-40B4-BE49-F238E27FC236}">
                <a16:creationId xmlns:a16="http://schemas.microsoft.com/office/drawing/2014/main" id="{65C8021A-DD41-4099-A0D3-DC1148A6CC63}"/>
              </a:ext>
              <a:ext uri="{C183D7F6-B498-43B3-948B-1728B52AA6E4}">
                <adec:decorative xmlns:adec="http://schemas.microsoft.com/office/drawing/2017/decorative" val="1"/>
              </a:ext>
            </a:extLst>
          </p:cNvPr>
          <p:cNvSpPr/>
          <p:nvPr/>
        </p:nvSpPr>
        <p:spPr>
          <a:xfrm>
            <a:off x="6282840" y="2116125"/>
            <a:ext cx="5250195" cy="3002348"/>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emibold"/>
              <a:ea typeface="+mj-ea"/>
              <a:cs typeface="+mj-cs"/>
            </a:endParaRPr>
          </a:p>
        </p:txBody>
      </p:sp>
      <p:sp>
        <p:nvSpPr>
          <p:cNvPr id="14" name="TextBox 13">
            <a:extLst>
              <a:ext uri="{FF2B5EF4-FFF2-40B4-BE49-F238E27FC236}">
                <a16:creationId xmlns:a16="http://schemas.microsoft.com/office/drawing/2014/main" id="{C29A879C-1DD7-4750-9D5B-3C8C72508FD9}"/>
              </a:ext>
            </a:extLst>
          </p:cNvPr>
          <p:cNvSpPr txBox="1"/>
          <p:nvPr/>
        </p:nvSpPr>
        <p:spPr>
          <a:xfrm>
            <a:off x="6481032" y="2542056"/>
            <a:ext cx="4853811" cy="846386"/>
          </a:xfrm>
          <a:prstGeom prst="rect">
            <a:avLst/>
          </a:prstGeom>
          <a:noFill/>
        </p:spPr>
        <p:txBody>
          <a:bodyPr wrap="square">
            <a:spAutoFit/>
          </a:bodyPr>
          <a:lstStyle>
            <a:defPPr>
              <a:defRPr lang="en-US"/>
            </a:defPPr>
            <a:lvl1pPr marR="0" lvl="0" indent="0" defTabSz="932472" fontAlgn="base">
              <a:lnSpc>
                <a:spcPct val="90000"/>
              </a:lnSpc>
              <a:spcBef>
                <a:spcPct val="0"/>
              </a:spcBef>
              <a:spcAft>
                <a:spcPct val="0"/>
              </a:spcAft>
              <a:buClrTx/>
              <a:buSzTx/>
              <a:buFontTx/>
              <a:buNone/>
              <a:tabLst/>
              <a:defRPr kumimoji="0" sz="1400" b="0" i="1" u="none" strike="noStrike" kern="0" cap="none" spc="0" normalizeH="0" baseline="0">
                <a:ln>
                  <a:noFill/>
                </a:ln>
                <a:solidFill>
                  <a:srgbClr val="FFFFFF"/>
                </a:solidFill>
                <a:effectLst/>
                <a:uLnTx/>
                <a:uFillTx/>
                <a:latin typeface="Segoe UI Semibold"/>
              </a:defRPr>
            </a:lvl1p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0" cap="none" spc="0" normalizeH="0" baseline="0" noProof="0" dirty="0">
                <a:ln>
                  <a:noFill/>
                </a:ln>
                <a:solidFill>
                  <a:srgbClr val="50E6FF"/>
                </a:solidFill>
                <a:effectLst/>
                <a:uLnTx/>
                <a:uFillTx/>
                <a:latin typeface="Segoe UI Semibold"/>
                <a:ea typeface="+mn-ea"/>
                <a:cs typeface="+mn-cs"/>
              </a:rPr>
              <a:t>Infrastructure Innovations</a:t>
            </a:r>
          </a:p>
          <a:p>
            <a:pPr marL="63500" marR="0" lvl="0" indent="-6350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mn-ea"/>
                <a:cs typeface="+mn-cs"/>
              </a:rPr>
              <a:t>Take advantage of innovations in infrastructure driven by cloud computing</a:t>
            </a:r>
          </a:p>
        </p:txBody>
      </p:sp>
      <p:sp>
        <p:nvSpPr>
          <p:cNvPr id="11" name="TextBox 10">
            <a:extLst>
              <a:ext uri="{FF2B5EF4-FFF2-40B4-BE49-F238E27FC236}">
                <a16:creationId xmlns:a16="http://schemas.microsoft.com/office/drawing/2014/main" id="{73C1BA6B-584A-42D2-A54C-4F4FE0758325}"/>
              </a:ext>
            </a:extLst>
          </p:cNvPr>
          <p:cNvSpPr txBox="1"/>
          <p:nvPr/>
        </p:nvSpPr>
        <p:spPr>
          <a:xfrm>
            <a:off x="6481032" y="3818452"/>
            <a:ext cx="4853811" cy="846386"/>
          </a:xfrm>
          <a:prstGeom prst="rect">
            <a:avLst/>
          </a:prstGeom>
          <a:noFill/>
        </p:spPr>
        <p:txBody>
          <a:bodyPr wrap="square">
            <a:spAutoFit/>
          </a:bodyPr>
          <a:lstStyle>
            <a:defPPr>
              <a:defRPr lang="en-US"/>
            </a:defPPr>
            <a:lvl1pPr marR="0" lvl="0" indent="0" defTabSz="932472" fontAlgn="base">
              <a:lnSpc>
                <a:spcPct val="90000"/>
              </a:lnSpc>
              <a:spcBef>
                <a:spcPct val="0"/>
              </a:spcBef>
              <a:spcAft>
                <a:spcPct val="0"/>
              </a:spcAft>
              <a:buClrTx/>
              <a:buSzTx/>
              <a:buFontTx/>
              <a:buNone/>
              <a:tabLst/>
              <a:defRPr kumimoji="0" sz="1400" b="0" i="1" u="none" strike="noStrike" kern="0" cap="none" spc="0" normalizeH="0" baseline="0">
                <a:ln>
                  <a:noFill/>
                </a:ln>
                <a:solidFill>
                  <a:srgbClr val="FFFFFF"/>
                </a:solidFill>
                <a:effectLst/>
                <a:uLnTx/>
                <a:uFillTx/>
                <a:latin typeface="Segoe UI Semibold"/>
              </a:defRPr>
            </a:lvl1p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0" cap="none" spc="0" normalizeH="0" baseline="0" noProof="0" dirty="0">
                <a:ln>
                  <a:noFill/>
                </a:ln>
                <a:solidFill>
                  <a:srgbClr val="50E6FF"/>
                </a:solidFill>
                <a:effectLst/>
                <a:uLnTx/>
                <a:uFillTx/>
                <a:latin typeface="Segoe UI Semibold"/>
                <a:ea typeface="+mn-ea"/>
                <a:cs typeface="+mn-cs"/>
              </a:rPr>
              <a:t>Cloud native platforms</a:t>
            </a:r>
          </a:p>
          <a:p>
            <a:pPr marL="63500" marR="0" lvl="0" indent="-6350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mn-ea"/>
                <a:cs typeface="+mn-cs"/>
              </a:rPr>
              <a:t>Run apps in cloud providers datacenter and on cloud native platforms on-premise</a:t>
            </a:r>
          </a:p>
        </p:txBody>
      </p:sp>
      <p:grpSp>
        <p:nvGrpSpPr>
          <p:cNvPr id="55" name="Group 54" descr="Multi-cloud">
            <a:extLst>
              <a:ext uri="{FF2B5EF4-FFF2-40B4-BE49-F238E27FC236}">
                <a16:creationId xmlns:a16="http://schemas.microsoft.com/office/drawing/2014/main" id="{D75230C3-B1FE-4E1E-94D5-F82E57D78661}"/>
              </a:ext>
            </a:extLst>
          </p:cNvPr>
          <p:cNvGrpSpPr/>
          <p:nvPr/>
        </p:nvGrpSpPr>
        <p:grpSpPr>
          <a:xfrm>
            <a:off x="4438327" y="5918159"/>
            <a:ext cx="817531" cy="484120"/>
            <a:chOff x="6764620" y="5811979"/>
            <a:chExt cx="817531" cy="484120"/>
          </a:xfrm>
        </p:grpSpPr>
        <p:sp>
          <p:nvSpPr>
            <p:cNvPr id="56" name="Rectangle 55">
              <a:extLst>
                <a:ext uri="{FF2B5EF4-FFF2-40B4-BE49-F238E27FC236}">
                  <a16:creationId xmlns:a16="http://schemas.microsoft.com/office/drawing/2014/main" id="{F54FF049-E632-44C0-A5B1-CAF3FB77F7AA}"/>
                </a:ext>
              </a:extLst>
            </p:cNvPr>
            <p:cNvSpPr/>
            <p:nvPr/>
          </p:nvSpPr>
          <p:spPr>
            <a:xfrm>
              <a:off x="6764620" y="6111433"/>
              <a:ext cx="817531" cy="184666"/>
            </a:xfrm>
            <a:prstGeom prst="rect">
              <a:avLst/>
            </a:prstGeom>
          </p:spPr>
          <p:txBody>
            <a:bodyPr wrap="non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mn-cs"/>
                </a:rPr>
                <a:t>Multi-cloud</a:t>
              </a:r>
            </a:p>
          </p:txBody>
        </p:sp>
        <p:grpSp>
          <p:nvGrpSpPr>
            <p:cNvPr id="57" name="Group 56">
              <a:extLst>
                <a:ext uri="{FF2B5EF4-FFF2-40B4-BE49-F238E27FC236}">
                  <a16:creationId xmlns:a16="http://schemas.microsoft.com/office/drawing/2014/main" id="{035CC4C7-312F-4CB7-85F6-3316D04482FB}"/>
                </a:ext>
              </a:extLst>
            </p:cNvPr>
            <p:cNvGrpSpPr/>
            <p:nvPr/>
          </p:nvGrpSpPr>
          <p:grpSpPr>
            <a:xfrm>
              <a:off x="6955186" y="5811979"/>
              <a:ext cx="436399" cy="243012"/>
              <a:chOff x="8293891" y="5276034"/>
              <a:chExt cx="575789" cy="320633"/>
            </a:xfrm>
          </p:grpSpPr>
          <p:sp>
            <p:nvSpPr>
              <p:cNvPr id="58" name="Cloud">
                <a:extLst>
                  <a:ext uri="{FF2B5EF4-FFF2-40B4-BE49-F238E27FC236}">
                    <a16:creationId xmlns:a16="http://schemas.microsoft.com/office/drawing/2014/main" id="{260D3273-DDC5-4EE4-9481-1A4293CC89DA}"/>
                  </a:ext>
                </a:extLst>
              </p:cNvPr>
              <p:cNvSpPr>
                <a:spLocks noChangeAspect="1"/>
              </p:cNvSpPr>
              <p:nvPr/>
            </p:nvSpPr>
            <p:spPr bwMode="auto">
              <a:xfrm flipV="1">
                <a:off x="8293891" y="5276034"/>
                <a:ext cx="415769" cy="22919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25400" cap="flat">
                <a:no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353535"/>
                  </a:solidFill>
                  <a:effectLst/>
                  <a:uLnTx/>
                  <a:uFillTx/>
                  <a:latin typeface="Segoe UI Semilight"/>
                  <a:ea typeface="+mn-ea"/>
                  <a:cs typeface="+mn-cs"/>
                </a:endParaRPr>
              </a:p>
            </p:txBody>
          </p:sp>
          <p:sp>
            <p:nvSpPr>
              <p:cNvPr id="59" name="Cloud">
                <a:extLst>
                  <a:ext uri="{FF2B5EF4-FFF2-40B4-BE49-F238E27FC236}">
                    <a16:creationId xmlns:a16="http://schemas.microsoft.com/office/drawing/2014/main" id="{CCF9A23A-2A44-4398-830B-353BA3251704}"/>
                  </a:ext>
                </a:extLst>
              </p:cNvPr>
              <p:cNvSpPr>
                <a:spLocks noChangeAspect="1"/>
              </p:cNvSpPr>
              <p:nvPr/>
            </p:nvSpPr>
            <p:spPr bwMode="auto">
              <a:xfrm flipV="1">
                <a:off x="8453911" y="5367474"/>
                <a:ext cx="415769" cy="22919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353535"/>
                  </a:solidFill>
                  <a:effectLst/>
                  <a:uLnTx/>
                  <a:uFillTx/>
                  <a:latin typeface="Segoe UI Semilight"/>
                  <a:ea typeface="+mn-ea"/>
                  <a:cs typeface="+mn-cs"/>
                </a:endParaRPr>
              </a:p>
            </p:txBody>
          </p:sp>
        </p:grpSp>
      </p:grpSp>
      <p:grpSp>
        <p:nvGrpSpPr>
          <p:cNvPr id="60" name="Group 59" descr="Datacenter">
            <a:extLst>
              <a:ext uri="{FF2B5EF4-FFF2-40B4-BE49-F238E27FC236}">
                <a16:creationId xmlns:a16="http://schemas.microsoft.com/office/drawing/2014/main" id="{31146789-4558-4F88-BD3E-9BD2D41AA544}"/>
              </a:ext>
            </a:extLst>
          </p:cNvPr>
          <p:cNvGrpSpPr/>
          <p:nvPr/>
        </p:nvGrpSpPr>
        <p:grpSpPr>
          <a:xfrm>
            <a:off x="5713331" y="5905364"/>
            <a:ext cx="765338" cy="496915"/>
            <a:chOff x="7925127" y="5808392"/>
            <a:chExt cx="765338" cy="496915"/>
          </a:xfrm>
        </p:grpSpPr>
        <p:sp>
          <p:nvSpPr>
            <p:cNvPr id="61" name="Rectangle 60">
              <a:extLst>
                <a:ext uri="{FF2B5EF4-FFF2-40B4-BE49-F238E27FC236}">
                  <a16:creationId xmlns:a16="http://schemas.microsoft.com/office/drawing/2014/main" id="{17EC57DF-58A2-47CB-B6D0-D9AD0D11EE74}"/>
                </a:ext>
              </a:extLst>
            </p:cNvPr>
            <p:cNvSpPr/>
            <p:nvPr/>
          </p:nvSpPr>
          <p:spPr>
            <a:xfrm>
              <a:off x="7925127" y="6120641"/>
              <a:ext cx="765338" cy="184666"/>
            </a:xfrm>
            <a:prstGeom prst="rect">
              <a:avLst/>
            </a:prstGeom>
          </p:spPr>
          <p:txBody>
            <a:bodyPr wrap="non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mn-cs"/>
                </a:rPr>
                <a:t>Datacenter</a:t>
              </a:r>
            </a:p>
          </p:txBody>
        </p:sp>
        <p:pic>
          <p:nvPicPr>
            <p:cNvPr id="62" name="Picture 61">
              <a:extLst>
                <a:ext uri="{FF2B5EF4-FFF2-40B4-BE49-F238E27FC236}">
                  <a16:creationId xmlns:a16="http://schemas.microsoft.com/office/drawing/2014/main" id="{B4684A9D-24A4-4669-AFC4-F92356DD906B}"/>
                </a:ext>
              </a:extLst>
            </p:cNvPr>
            <p:cNvPicPr>
              <a:picLocks noChangeAspect="1"/>
            </p:cNvPicPr>
            <p:nvPr/>
          </p:nvPicPr>
          <p:blipFill>
            <a:blip r:embed="rId3"/>
            <a:srcRect/>
            <a:stretch/>
          </p:blipFill>
          <p:spPr>
            <a:xfrm>
              <a:off x="8170298" y="5808392"/>
              <a:ext cx="274997" cy="274997"/>
            </a:xfrm>
            <a:prstGeom prst="rect">
              <a:avLst/>
            </a:prstGeom>
          </p:spPr>
        </p:pic>
      </p:grpSp>
      <p:grpSp>
        <p:nvGrpSpPr>
          <p:cNvPr id="63" name="Group 62" descr="Edge">
            <a:extLst>
              <a:ext uri="{FF2B5EF4-FFF2-40B4-BE49-F238E27FC236}">
                <a16:creationId xmlns:a16="http://schemas.microsoft.com/office/drawing/2014/main" id="{13785D51-4B5E-4BBD-A0A5-549D9BC8AC8A}"/>
              </a:ext>
            </a:extLst>
          </p:cNvPr>
          <p:cNvGrpSpPr/>
          <p:nvPr/>
        </p:nvGrpSpPr>
        <p:grpSpPr>
          <a:xfrm>
            <a:off x="7127908" y="5901781"/>
            <a:ext cx="347852" cy="500498"/>
            <a:chOff x="9264400" y="5792951"/>
            <a:chExt cx="347852" cy="500498"/>
          </a:xfrm>
        </p:grpSpPr>
        <p:sp>
          <p:nvSpPr>
            <p:cNvPr id="64" name="Rectangle 63">
              <a:extLst>
                <a:ext uri="{FF2B5EF4-FFF2-40B4-BE49-F238E27FC236}">
                  <a16:creationId xmlns:a16="http://schemas.microsoft.com/office/drawing/2014/main" id="{BD6312A9-8BEF-4537-9990-7FF31D5DDD7D}"/>
                </a:ext>
              </a:extLst>
            </p:cNvPr>
            <p:cNvSpPr/>
            <p:nvPr/>
          </p:nvSpPr>
          <p:spPr>
            <a:xfrm>
              <a:off x="9264400" y="6108783"/>
              <a:ext cx="347852" cy="184666"/>
            </a:xfrm>
            <a:prstGeom prst="rect">
              <a:avLst/>
            </a:prstGeom>
          </p:spPr>
          <p:txBody>
            <a:bodyPr wrap="non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mn-cs"/>
                </a:rPr>
                <a:t>Edge</a:t>
              </a:r>
            </a:p>
          </p:txBody>
        </p:sp>
        <p:grpSp>
          <p:nvGrpSpPr>
            <p:cNvPr id="65" name="Group 64" descr="factory, manufacturing">
              <a:extLst>
                <a:ext uri="{FF2B5EF4-FFF2-40B4-BE49-F238E27FC236}">
                  <a16:creationId xmlns:a16="http://schemas.microsoft.com/office/drawing/2014/main" id="{4EB34E8A-C797-4A69-9ECF-588FC1FFA82E}"/>
                </a:ext>
              </a:extLst>
            </p:cNvPr>
            <p:cNvGrpSpPr/>
            <p:nvPr/>
          </p:nvGrpSpPr>
          <p:grpSpPr>
            <a:xfrm>
              <a:off x="9274428" y="5792951"/>
              <a:ext cx="327797" cy="229616"/>
              <a:chOff x="4298951" y="1169989"/>
              <a:chExt cx="328613" cy="230188"/>
            </a:xfrm>
          </p:grpSpPr>
          <p:sp>
            <p:nvSpPr>
              <p:cNvPr id="66" name="Rectangle 65">
                <a:extLst>
                  <a:ext uri="{FF2B5EF4-FFF2-40B4-BE49-F238E27FC236}">
                    <a16:creationId xmlns:a16="http://schemas.microsoft.com/office/drawing/2014/main" id="{32209BED-2901-45AC-83EE-3BB030FC1BC4}"/>
                  </a:ext>
                </a:extLst>
              </p:cNvPr>
              <p:cNvSpPr>
                <a:spLocks noChangeArrowheads="1"/>
              </p:cNvSpPr>
              <p:nvPr/>
            </p:nvSpPr>
            <p:spPr bwMode="auto">
              <a:xfrm>
                <a:off x="4298951" y="1255714"/>
                <a:ext cx="328613" cy="1444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67" name="Rectangle 66">
                <a:extLst>
                  <a:ext uri="{FF2B5EF4-FFF2-40B4-BE49-F238E27FC236}">
                    <a16:creationId xmlns:a16="http://schemas.microsoft.com/office/drawing/2014/main" id="{9C4BE16D-B711-426E-BF2B-F0112349E3C4}"/>
                  </a:ext>
                </a:extLst>
              </p:cNvPr>
              <p:cNvSpPr>
                <a:spLocks noChangeArrowheads="1"/>
              </p:cNvSpPr>
              <p:nvPr/>
            </p:nvSpPr>
            <p:spPr bwMode="auto">
              <a:xfrm>
                <a:off x="4473576" y="1169989"/>
                <a:ext cx="38100"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68" name="Rectangle 67">
                <a:extLst>
                  <a:ext uri="{FF2B5EF4-FFF2-40B4-BE49-F238E27FC236}">
                    <a16:creationId xmlns:a16="http://schemas.microsoft.com/office/drawing/2014/main" id="{78EA62CF-13F6-4AA9-962A-F731D91585A9}"/>
                  </a:ext>
                </a:extLst>
              </p:cNvPr>
              <p:cNvSpPr>
                <a:spLocks noChangeArrowheads="1"/>
              </p:cNvSpPr>
              <p:nvPr/>
            </p:nvSpPr>
            <p:spPr bwMode="auto">
              <a:xfrm>
                <a:off x="4546601" y="1169989"/>
                <a:ext cx="34925"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69" name="Rectangle 68">
                <a:extLst>
                  <a:ext uri="{FF2B5EF4-FFF2-40B4-BE49-F238E27FC236}">
                    <a16:creationId xmlns:a16="http://schemas.microsoft.com/office/drawing/2014/main" id="{38631A8C-D71E-4627-B112-5B08222D7316}"/>
                  </a:ext>
                </a:extLst>
              </p:cNvPr>
              <p:cNvSpPr>
                <a:spLocks noChangeArrowheads="1"/>
              </p:cNvSpPr>
              <p:nvPr/>
            </p:nvSpPr>
            <p:spPr bwMode="auto">
              <a:xfrm>
                <a:off x="4403726" y="1270001"/>
                <a:ext cx="34925"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70" name="Rectangle 69">
                <a:extLst>
                  <a:ext uri="{FF2B5EF4-FFF2-40B4-BE49-F238E27FC236}">
                    <a16:creationId xmlns:a16="http://schemas.microsoft.com/office/drawing/2014/main" id="{4639A12B-5360-4C57-B930-BF6E267BF46D}"/>
                  </a:ext>
                </a:extLst>
              </p:cNvPr>
              <p:cNvSpPr>
                <a:spLocks noChangeArrowheads="1"/>
              </p:cNvSpPr>
              <p:nvPr/>
            </p:nvSpPr>
            <p:spPr bwMode="auto">
              <a:xfrm>
                <a:off x="4332289" y="1270001"/>
                <a:ext cx="36513"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23452304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F963E5-0497-0743-8CFC-BF735F1E613C}"/>
              </a:ext>
            </a:extLst>
          </p:cNvPr>
          <p:cNvSpPr>
            <a:spLocks noGrp="1"/>
          </p:cNvSpPr>
          <p:nvPr>
            <p:ph type="title"/>
          </p:nvPr>
        </p:nvSpPr>
        <p:spPr>
          <a:xfrm>
            <a:off x="588263" y="457200"/>
            <a:ext cx="11018520" cy="492443"/>
          </a:xfrm>
        </p:spPr>
        <p:txBody>
          <a:bodyPr/>
          <a:lstStyle/>
          <a:p>
            <a:r>
              <a:rPr lang="en-US" dirty="0"/>
              <a:t>TechTalks Application Architecture – Without </a:t>
            </a:r>
            <a:r>
              <a:rPr lang="en-US" dirty="0" err="1"/>
              <a:t>Dapr</a:t>
            </a:r>
            <a:endParaRPr lang="en-US" dirty="0"/>
          </a:p>
        </p:txBody>
      </p:sp>
      <p:grpSp>
        <p:nvGrpSpPr>
          <p:cNvPr id="9" name="Group 8">
            <a:extLst>
              <a:ext uri="{FF2B5EF4-FFF2-40B4-BE49-F238E27FC236}">
                <a16:creationId xmlns:a16="http://schemas.microsoft.com/office/drawing/2014/main" id="{5C71F7DF-E11B-C71A-C4B6-EAA80C67AE00}"/>
              </a:ext>
            </a:extLst>
          </p:cNvPr>
          <p:cNvGrpSpPr/>
          <p:nvPr/>
        </p:nvGrpSpPr>
        <p:grpSpPr>
          <a:xfrm>
            <a:off x="6600903" y="2428604"/>
            <a:ext cx="3093339" cy="1536354"/>
            <a:chOff x="6179792" y="1463535"/>
            <a:chExt cx="3093339" cy="1536354"/>
          </a:xfrm>
        </p:grpSpPr>
        <p:sp>
          <p:nvSpPr>
            <p:cNvPr id="30" name="Rectangle 29">
              <a:extLst>
                <a:ext uri="{FF2B5EF4-FFF2-40B4-BE49-F238E27FC236}">
                  <a16:creationId xmlns:a16="http://schemas.microsoft.com/office/drawing/2014/main" id="{0C4B40F9-05B9-4896-979D-FD315E93EFFE}"/>
                </a:ext>
              </a:extLst>
            </p:cNvPr>
            <p:cNvSpPr/>
            <p:nvPr/>
          </p:nvSpPr>
          <p:spPr bwMode="auto">
            <a:xfrm>
              <a:off x="6179792" y="1646265"/>
              <a:ext cx="3093339" cy="1353624"/>
            </a:xfrm>
            <a:prstGeom prst="rect">
              <a:avLst/>
            </a:prstGeom>
            <a:noFill/>
            <a:ln w="1270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2" name="Title 1">
              <a:extLst>
                <a:ext uri="{FF2B5EF4-FFF2-40B4-BE49-F238E27FC236}">
                  <a16:creationId xmlns:a16="http://schemas.microsoft.com/office/drawing/2014/main" id="{FAF45F92-D238-4161-844D-2C369EB3B1E3}"/>
                </a:ext>
              </a:extLst>
            </p:cNvPr>
            <p:cNvSpPr txBox="1">
              <a:spLocks/>
            </p:cNvSpPr>
            <p:nvPr/>
          </p:nvSpPr>
          <p:spPr>
            <a:xfrm>
              <a:off x="6688924" y="1463535"/>
              <a:ext cx="2075074" cy="221599"/>
            </a:xfrm>
            <a:prstGeom prst="rect">
              <a:avLst/>
            </a:prstGeom>
            <a:solidFill>
              <a:srgbClr val="000000"/>
            </a:solidFill>
            <a:ln>
              <a:noFill/>
              <a:prstDash/>
            </a:ln>
            <a:effectLst/>
          </p:spPr>
          <p:txBody>
            <a:bodyPr rot="0" spcFirstLastPara="0" vertOverflow="overflow" horzOverflow="overflow" vert="horz" wrap="square" lIns="45720" tIns="0" rIns="4572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TechTalks Consumer</a:t>
              </a:r>
            </a:p>
          </p:txBody>
        </p:sp>
      </p:grpSp>
      <p:grpSp>
        <p:nvGrpSpPr>
          <p:cNvPr id="10" name="Group 9">
            <a:extLst>
              <a:ext uri="{FF2B5EF4-FFF2-40B4-BE49-F238E27FC236}">
                <a16:creationId xmlns:a16="http://schemas.microsoft.com/office/drawing/2014/main" id="{DAB22A61-312F-87A7-E104-430CAE9B7353}"/>
              </a:ext>
            </a:extLst>
          </p:cNvPr>
          <p:cNvGrpSpPr/>
          <p:nvPr/>
        </p:nvGrpSpPr>
        <p:grpSpPr>
          <a:xfrm>
            <a:off x="2941265" y="2441571"/>
            <a:ext cx="3125884" cy="1541538"/>
            <a:chOff x="2918869" y="1458351"/>
            <a:chExt cx="3125884" cy="1541538"/>
          </a:xfrm>
        </p:grpSpPr>
        <p:sp>
          <p:nvSpPr>
            <p:cNvPr id="2" name="Rectangle 1">
              <a:extLst>
                <a:ext uri="{FF2B5EF4-FFF2-40B4-BE49-F238E27FC236}">
                  <a16:creationId xmlns:a16="http://schemas.microsoft.com/office/drawing/2014/main" id="{46179C97-19B8-4114-93A0-044E5C8F1655}"/>
                </a:ext>
              </a:extLst>
            </p:cNvPr>
            <p:cNvSpPr/>
            <p:nvPr/>
          </p:nvSpPr>
          <p:spPr bwMode="auto">
            <a:xfrm>
              <a:off x="2918869" y="1645542"/>
              <a:ext cx="3125884" cy="1354347"/>
            </a:xfrm>
            <a:prstGeom prst="rect">
              <a:avLst/>
            </a:prstGeom>
            <a:noFill/>
            <a:ln w="1270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3" name="Title 1">
              <a:extLst>
                <a:ext uri="{FF2B5EF4-FFF2-40B4-BE49-F238E27FC236}">
                  <a16:creationId xmlns:a16="http://schemas.microsoft.com/office/drawing/2014/main" id="{C7954244-9DE6-4EEA-8D2D-FD89C8608454}"/>
                </a:ext>
              </a:extLst>
            </p:cNvPr>
            <p:cNvSpPr txBox="1">
              <a:spLocks/>
            </p:cNvSpPr>
            <p:nvPr/>
          </p:nvSpPr>
          <p:spPr>
            <a:xfrm>
              <a:off x="3479199" y="1458351"/>
              <a:ext cx="2005225" cy="221599"/>
            </a:xfrm>
            <a:prstGeom prst="rect">
              <a:avLst/>
            </a:prstGeom>
            <a:solidFill>
              <a:srgbClr val="000000"/>
            </a:solidFill>
            <a:ln>
              <a:noFill/>
              <a:prstDash/>
            </a:ln>
            <a:effectLst/>
          </p:spPr>
          <p:txBody>
            <a:bodyPr rot="0" spcFirstLastPara="0" vertOverflow="overflow" horzOverflow="overflow" vert="horz" wrap="square" lIns="45720" tIns="0" rIns="4572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TechTalks Producer</a:t>
              </a:r>
            </a:p>
          </p:txBody>
        </p:sp>
      </p:grpSp>
      <p:sp>
        <p:nvSpPr>
          <p:cNvPr id="50" name="Rectangle 49">
            <a:extLst>
              <a:ext uri="{FF2B5EF4-FFF2-40B4-BE49-F238E27FC236}">
                <a16:creationId xmlns:a16="http://schemas.microsoft.com/office/drawing/2014/main" id="{CF67B530-30FB-41F7-AA1D-AC27C322B4BA}"/>
              </a:ext>
            </a:extLst>
          </p:cNvPr>
          <p:cNvSpPr/>
          <p:nvPr/>
        </p:nvSpPr>
        <p:spPr bwMode="auto">
          <a:xfrm>
            <a:off x="9875520" y="-1506785"/>
            <a:ext cx="2316480" cy="1251116"/>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New slide, need design consistency</a:t>
            </a:r>
          </a:p>
        </p:txBody>
      </p:sp>
      <p:grpSp>
        <p:nvGrpSpPr>
          <p:cNvPr id="26" name="Group 25">
            <a:extLst>
              <a:ext uri="{FF2B5EF4-FFF2-40B4-BE49-F238E27FC236}">
                <a16:creationId xmlns:a16="http://schemas.microsoft.com/office/drawing/2014/main" id="{BF28F026-EF25-7C08-4FC3-26198563A8BF}"/>
              </a:ext>
            </a:extLst>
          </p:cNvPr>
          <p:cNvGrpSpPr/>
          <p:nvPr/>
        </p:nvGrpSpPr>
        <p:grpSpPr>
          <a:xfrm>
            <a:off x="4377320" y="4981695"/>
            <a:ext cx="3563257" cy="1052900"/>
            <a:chOff x="5884380" y="3570764"/>
            <a:chExt cx="3563257" cy="1052900"/>
          </a:xfrm>
        </p:grpSpPr>
        <p:grpSp>
          <p:nvGrpSpPr>
            <p:cNvPr id="8" name="Group 7">
              <a:extLst>
                <a:ext uri="{FF2B5EF4-FFF2-40B4-BE49-F238E27FC236}">
                  <a16:creationId xmlns:a16="http://schemas.microsoft.com/office/drawing/2014/main" id="{5EB84AC3-F1CB-6107-04E4-97128667BC5C}"/>
                </a:ext>
              </a:extLst>
            </p:cNvPr>
            <p:cNvGrpSpPr/>
            <p:nvPr/>
          </p:nvGrpSpPr>
          <p:grpSpPr>
            <a:xfrm>
              <a:off x="5884380" y="3570764"/>
              <a:ext cx="3563257" cy="1052900"/>
              <a:chOff x="4405086" y="3233234"/>
              <a:chExt cx="3563257" cy="1052900"/>
            </a:xfrm>
          </p:grpSpPr>
          <p:sp>
            <p:nvSpPr>
              <p:cNvPr id="31" name="Rectangle 30">
                <a:extLst>
                  <a:ext uri="{FF2B5EF4-FFF2-40B4-BE49-F238E27FC236}">
                    <a16:creationId xmlns:a16="http://schemas.microsoft.com/office/drawing/2014/main" id="{2BA50826-351F-4C95-9D10-B2C033A3624F}"/>
                  </a:ext>
                </a:extLst>
              </p:cNvPr>
              <p:cNvSpPr/>
              <p:nvPr/>
            </p:nvSpPr>
            <p:spPr bwMode="auto">
              <a:xfrm>
                <a:off x="4405086" y="3371734"/>
                <a:ext cx="3563257" cy="914400"/>
              </a:xfrm>
              <a:prstGeom prst="rect">
                <a:avLst/>
              </a:prstGeom>
              <a:noFill/>
              <a:ln w="1270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4" name="Title 1">
                <a:extLst>
                  <a:ext uri="{FF2B5EF4-FFF2-40B4-BE49-F238E27FC236}">
                    <a16:creationId xmlns:a16="http://schemas.microsoft.com/office/drawing/2014/main" id="{E6D9482F-83FD-42A1-8638-E9734D8C2242}"/>
                  </a:ext>
                </a:extLst>
              </p:cNvPr>
              <p:cNvSpPr txBox="1">
                <a:spLocks/>
              </p:cNvSpPr>
              <p:nvPr/>
            </p:nvSpPr>
            <p:spPr>
              <a:xfrm>
                <a:off x="5325708" y="3233234"/>
                <a:ext cx="1569725" cy="221599"/>
              </a:xfrm>
              <a:prstGeom prst="rect">
                <a:avLst/>
              </a:prstGeom>
              <a:solidFill>
                <a:srgbClr val="000000"/>
              </a:solidFill>
              <a:ln>
                <a:noFill/>
                <a:prstDash/>
              </a:ln>
              <a:effectLst/>
            </p:spPr>
            <p:txBody>
              <a:bodyPr rot="0" spcFirstLastPara="0" vertOverflow="overflow" horzOverflow="overflow" vert="horz" wrap="none" lIns="45720" tIns="0" rIns="4572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Message Broker</a:t>
                </a:r>
              </a:p>
            </p:txBody>
          </p:sp>
        </p:grpSp>
        <p:pic>
          <p:nvPicPr>
            <p:cNvPr id="22" name="Picture 21">
              <a:extLst>
                <a:ext uri="{FF2B5EF4-FFF2-40B4-BE49-F238E27FC236}">
                  <a16:creationId xmlns:a16="http://schemas.microsoft.com/office/drawing/2014/main" id="{F7D65FE0-A354-1A13-0078-6C8C2AB144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7292" y="4046849"/>
              <a:ext cx="797432" cy="239230"/>
            </a:xfrm>
            <a:prstGeom prst="rect">
              <a:avLst/>
            </a:prstGeom>
          </p:spPr>
        </p:pic>
      </p:grpSp>
      <p:pic>
        <p:nvPicPr>
          <p:cNvPr id="46" name="Picture 45" descr="Icon&#10;&#10;Description automatically generated">
            <a:extLst>
              <a:ext uri="{FF2B5EF4-FFF2-40B4-BE49-F238E27FC236}">
                <a16:creationId xmlns:a16="http://schemas.microsoft.com/office/drawing/2014/main" id="{6E989506-D5A1-71FF-8133-355A02DBE738}"/>
              </a:ext>
            </a:extLst>
          </p:cNvPr>
          <p:cNvPicPr>
            <a:picLocks noChangeAspect="1"/>
          </p:cNvPicPr>
          <p:nvPr/>
        </p:nvPicPr>
        <p:blipFill>
          <a:blip r:embed="rId4"/>
          <a:stretch>
            <a:fillRect/>
          </a:stretch>
        </p:blipFill>
        <p:spPr>
          <a:xfrm>
            <a:off x="4151404" y="2920129"/>
            <a:ext cx="705605" cy="705605"/>
          </a:xfrm>
          <a:prstGeom prst="rect">
            <a:avLst/>
          </a:prstGeom>
        </p:spPr>
      </p:pic>
      <p:pic>
        <p:nvPicPr>
          <p:cNvPr id="49" name="Picture 48" descr="Icon&#10;&#10;Description automatically generated">
            <a:extLst>
              <a:ext uri="{FF2B5EF4-FFF2-40B4-BE49-F238E27FC236}">
                <a16:creationId xmlns:a16="http://schemas.microsoft.com/office/drawing/2014/main" id="{6BAD7DE0-6011-A872-A782-43C34606DFD4}"/>
              </a:ext>
            </a:extLst>
          </p:cNvPr>
          <p:cNvPicPr>
            <a:picLocks noChangeAspect="1"/>
          </p:cNvPicPr>
          <p:nvPr/>
        </p:nvPicPr>
        <p:blipFill>
          <a:blip r:embed="rId4"/>
          <a:stretch>
            <a:fillRect/>
          </a:stretch>
        </p:blipFill>
        <p:spPr>
          <a:xfrm>
            <a:off x="7794769" y="2917392"/>
            <a:ext cx="705605" cy="705605"/>
          </a:xfrm>
          <a:prstGeom prst="rect">
            <a:avLst/>
          </a:prstGeom>
        </p:spPr>
      </p:pic>
      <p:cxnSp>
        <p:nvCxnSpPr>
          <p:cNvPr id="51" name="Straight Connector 50">
            <a:extLst>
              <a:ext uri="{FF2B5EF4-FFF2-40B4-BE49-F238E27FC236}">
                <a16:creationId xmlns:a16="http://schemas.microsoft.com/office/drawing/2014/main" id="{3E708A1D-48F5-6B5D-F9D0-037E89C80AF2}"/>
              </a:ext>
              <a:ext uri="{C183D7F6-B498-43B3-948B-1728B52AA6E4}">
                <adec:decorative xmlns:adec="http://schemas.microsoft.com/office/drawing/2017/decorative" val="1"/>
              </a:ext>
            </a:extLst>
          </p:cNvPr>
          <p:cNvCxnSpPr>
            <a:cxnSpLocks/>
          </p:cNvCxnSpPr>
          <p:nvPr/>
        </p:nvCxnSpPr>
        <p:spPr>
          <a:xfrm flipV="1">
            <a:off x="4810946" y="4155550"/>
            <a:ext cx="0" cy="826145"/>
          </a:xfrm>
          <a:prstGeom prst="line">
            <a:avLst/>
          </a:prstGeom>
          <a:noFill/>
          <a:ln w="15875" cap="flat" cmpd="sng" algn="ctr">
            <a:solidFill>
              <a:srgbClr val="50E6FF"/>
            </a:solidFill>
            <a:prstDash val="solid"/>
            <a:miter lim="800000"/>
            <a:headEnd type="arrow" w="med" len="med"/>
            <a:tailEnd type="none" w="lg" len="med"/>
          </a:ln>
          <a:effectLst/>
        </p:spPr>
      </p:cxnSp>
      <p:cxnSp>
        <p:nvCxnSpPr>
          <p:cNvPr id="54" name="Straight Connector 53">
            <a:extLst>
              <a:ext uri="{FF2B5EF4-FFF2-40B4-BE49-F238E27FC236}">
                <a16:creationId xmlns:a16="http://schemas.microsoft.com/office/drawing/2014/main" id="{BF516491-8EAC-DB39-9DB1-DF94346BEA2B}"/>
              </a:ext>
              <a:ext uri="{C183D7F6-B498-43B3-948B-1728B52AA6E4}">
                <adec:decorative xmlns:adec="http://schemas.microsoft.com/office/drawing/2017/decorative" val="1"/>
              </a:ext>
            </a:extLst>
          </p:cNvPr>
          <p:cNvCxnSpPr>
            <a:cxnSpLocks/>
          </p:cNvCxnSpPr>
          <p:nvPr/>
        </p:nvCxnSpPr>
        <p:spPr>
          <a:xfrm flipV="1">
            <a:off x="7590432" y="4206350"/>
            <a:ext cx="0" cy="790335"/>
          </a:xfrm>
          <a:prstGeom prst="line">
            <a:avLst/>
          </a:prstGeom>
          <a:noFill/>
          <a:ln w="15875" cap="flat" cmpd="sng" algn="ctr">
            <a:solidFill>
              <a:srgbClr val="50E6FF"/>
            </a:solidFill>
            <a:prstDash val="solid"/>
            <a:miter lim="800000"/>
            <a:headEnd type="arrow" w="med" len="med"/>
            <a:tailEnd type="arrow" w="lg" len="med"/>
          </a:ln>
          <a:effectLst/>
        </p:spPr>
      </p:cxnSp>
      <p:grpSp>
        <p:nvGrpSpPr>
          <p:cNvPr id="68" name="Group 67">
            <a:extLst>
              <a:ext uri="{FF2B5EF4-FFF2-40B4-BE49-F238E27FC236}">
                <a16:creationId xmlns:a16="http://schemas.microsoft.com/office/drawing/2014/main" id="{156CD30C-DD37-041E-8C33-915384F93D50}"/>
              </a:ext>
            </a:extLst>
          </p:cNvPr>
          <p:cNvGrpSpPr/>
          <p:nvPr/>
        </p:nvGrpSpPr>
        <p:grpSpPr>
          <a:xfrm>
            <a:off x="2941265" y="1473344"/>
            <a:ext cx="6752977" cy="750007"/>
            <a:chOff x="4669212" y="1431262"/>
            <a:chExt cx="6752977" cy="750007"/>
          </a:xfrm>
        </p:grpSpPr>
        <p:pic>
          <p:nvPicPr>
            <p:cNvPr id="57" name="Picture 56" descr="A picture containing clipart&#10;&#10;Description automatically generated">
              <a:extLst>
                <a:ext uri="{FF2B5EF4-FFF2-40B4-BE49-F238E27FC236}">
                  <a16:creationId xmlns:a16="http://schemas.microsoft.com/office/drawing/2014/main" id="{309B4266-BD53-15CE-A76A-72878DE697E5}"/>
                </a:ext>
              </a:extLst>
            </p:cNvPr>
            <p:cNvPicPr>
              <a:picLocks noChangeAspect="1"/>
            </p:cNvPicPr>
            <p:nvPr/>
          </p:nvPicPr>
          <p:blipFill>
            <a:blip r:embed="rId5">
              <a:extLst>
                <a:ext uri="{28A0092B-C50C-407E-A947-70E740481C1C}">
                  <a14:useLocalDpi xmlns:a14="http://schemas.microsoft.com/office/drawing/2010/main" val="0"/>
                </a:ext>
              </a:extLst>
            </a:blip>
            <a:srcRect l="12921" t="6196" r="13823" b="6946"/>
            <a:stretch>
              <a:fillRect/>
            </a:stretch>
          </p:blipFill>
          <p:spPr>
            <a:xfrm>
              <a:off x="7925221" y="1662512"/>
              <a:ext cx="360390" cy="327594"/>
            </a:xfrm>
            <a:custGeom>
              <a:avLst/>
              <a:gdLst>
                <a:gd name="connsiteX0" fmla="*/ 159954 w 319908"/>
                <a:gd name="connsiteY0" fmla="*/ 0 h 290796"/>
                <a:gd name="connsiteX1" fmla="*/ 319908 w 319908"/>
                <a:gd name="connsiteY1" fmla="*/ 145398 h 290796"/>
                <a:gd name="connsiteX2" fmla="*/ 159954 w 319908"/>
                <a:gd name="connsiteY2" fmla="*/ 290796 h 290796"/>
                <a:gd name="connsiteX3" fmla="*/ 0 w 319908"/>
                <a:gd name="connsiteY3" fmla="*/ 145398 h 290796"/>
                <a:gd name="connsiteX4" fmla="*/ 159954 w 319908"/>
                <a:gd name="connsiteY4" fmla="*/ 0 h 290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908" h="290796">
                  <a:moveTo>
                    <a:pt x="159954" y="0"/>
                  </a:moveTo>
                  <a:cubicBezTo>
                    <a:pt x="248294" y="0"/>
                    <a:pt x="319908" y="65097"/>
                    <a:pt x="319908" y="145398"/>
                  </a:cubicBezTo>
                  <a:cubicBezTo>
                    <a:pt x="319908" y="225699"/>
                    <a:pt x="248294" y="290796"/>
                    <a:pt x="159954" y="290796"/>
                  </a:cubicBezTo>
                  <a:cubicBezTo>
                    <a:pt x="71614" y="290796"/>
                    <a:pt x="0" y="225699"/>
                    <a:pt x="0" y="145398"/>
                  </a:cubicBezTo>
                  <a:cubicBezTo>
                    <a:pt x="0" y="65097"/>
                    <a:pt x="71614" y="0"/>
                    <a:pt x="159954" y="0"/>
                  </a:cubicBezTo>
                  <a:close/>
                </a:path>
              </a:pathLst>
            </a:custGeom>
            <a:ln>
              <a:noFill/>
            </a:ln>
          </p:spPr>
        </p:pic>
        <p:sp>
          <p:nvSpPr>
            <p:cNvPr id="58" name="Rectangle 57">
              <a:extLst>
                <a:ext uri="{FF2B5EF4-FFF2-40B4-BE49-F238E27FC236}">
                  <a16:creationId xmlns:a16="http://schemas.microsoft.com/office/drawing/2014/main" id="{6453F6C7-3B7A-855D-C3D5-5B987D4A90D1}"/>
                </a:ext>
              </a:extLst>
            </p:cNvPr>
            <p:cNvSpPr/>
            <p:nvPr/>
          </p:nvSpPr>
          <p:spPr bwMode="auto">
            <a:xfrm>
              <a:off x="4669212" y="1431262"/>
              <a:ext cx="6752977" cy="750007"/>
            </a:xfrm>
            <a:prstGeom prst="rect">
              <a:avLst/>
            </a:prstGeom>
            <a:noFill/>
            <a:ln>
              <a:gradFill>
                <a:gsLst>
                  <a:gs pos="100000">
                    <a:schemeClr val="accent2"/>
                  </a:gs>
                  <a:gs pos="0">
                    <a:schemeClr val="accent1"/>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0" scaled="1"/>
                </a:gradFill>
                <a:effectLst/>
                <a:uLnTx/>
                <a:uFillTx/>
                <a:latin typeface="Segoe UI Semibold"/>
                <a:ea typeface="+mn-ea"/>
                <a:cs typeface="Segoe UI" pitchFamily="34" charset="0"/>
              </a:endParaRPr>
            </a:p>
          </p:txBody>
        </p:sp>
      </p:grpSp>
    </p:spTree>
    <p:extLst>
      <p:ext uri="{BB962C8B-B14F-4D97-AF65-F5344CB8AC3E}">
        <p14:creationId xmlns:p14="http://schemas.microsoft.com/office/powerpoint/2010/main" val="697373489"/>
      </p:ext>
    </p:extLst>
  </p:cSld>
  <p:clrMapOvr>
    <a:masterClrMapping/>
  </p:clrMapOvr>
  <p:transition spd="slow">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65C4A2-8972-43E7-87D7-E399DA2D947A}"/>
              </a:ext>
            </a:extLst>
          </p:cNvPr>
          <p:cNvSpPr>
            <a:spLocks noGrp="1"/>
          </p:cNvSpPr>
          <p:nvPr>
            <p:ph type="title"/>
          </p:nvPr>
        </p:nvSpPr>
        <p:spPr>
          <a:xfrm>
            <a:off x="588263" y="457200"/>
            <a:ext cx="11018520" cy="553998"/>
          </a:xfrm>
        </p:spPr>
        <p:txBody>
          <a:bodyPr/>
          <a:lstStyle/>
          <a:p>
            <a:pPr algn="ctr"/>
            <a:r>
              <a:rPr lang="en-US" dirty="0">
                <a:cs typeface="Segoe UI"/>
              </a:rPr>
              <a:t>Features of Cloud Native Apps</a:t>
            </a:r>
            <a:endParaRPr lang="en-US" sz="2000" dirty="0">
              <a:latin typeface="+mn-lt"/>
              <a:cs typeface="Segoe UI"/>
            </a:endParaRPr>
          </a:p>
        </p:txBody>
      </p:sp>
      <p:grpSp>
        <p:nvGrpSpPr>
          <p:cNvPr id="34" name="Group 33">
            <a:extLst>
              <a:ext uri="{FF2B5EF4-FFF2-40B4-BE49-F238E27FC236}">
                <a16:creationId xmlns:a16="http://schemas.microsoft.com/office/drawing/2014/main" id="{A770CCAE-5F3A-1E27-E640-1EA77D9FF794}"/>
              </a:ext>
            </a:extLst>
          </p:cNvPr>
          <p:cNvGrpSpPr/>
          <p:nvPr/>
        </p:nvGrpSpPr>
        <p:grpSpPr>
          <a:xfrm>
            <a:off x="5136974" y="1209174"/>
            <a:ext cx="2005934" cy="2525908"/>
            <a:chOff x="163414" y="1147531"/>
            <a:chExt cx="2005934" cy="2525908"/>
          </a:xfrm>
        </p:grpSpPr>
        <p:grpSp>
          <p:nvGrpSpPr>
            <p:cNvPr id="2" name="Group 1">
              <a:extLst>
                <a:ext uri="{FF2B5EF4-FFF2-40B4-BE49-F238E27FC236}">
                  <a16:creationId xmlns:a16="http://schemas.microsoft.com/office/drawing/2014/main" id="{2EE8B586-C9AB-44EA-958F-4E6FAC45ABCD}"/>
                </a:ext>
              </a:extLst>
            </p:cNvPr>
            <p:cNvGrpSpPr/>
            <p:nvPr/>
          </p:nvGrpSpPr>
          <p:grpSpPr>
            <a:xfrm>
              <a:off x="163414" y="1147531"/>
              <a:ext cx="2005934" cy="2525908"/>
              <a:chOff x="212184" y="2092731"/>
              <a:chExt cx="2286000" cy="3086016"/>
            </a:xfrm>
          </p:grpSpPr>
          <p:sp>
            <p:nvSpPr>
              <p:cNvPr id="93" name="Rectangle 92">
                <a:extLst>
                  <a:ext uri="{FF2B5EF4-FFF2-40B4-BE49-F238E27FC236}">
                    <a16:creationId xmlns:a16="http://schemas.microsoft.com/office/drawing/2014/main" id="{91E4045A-6EE4-429C-B718-12419F96E79F}"/>
                  </a:ext>
                </a:extLst>
              </p:cNvPr>
              <p:cNvSpPr/>
              <p:nvPr/>
            </p:nvSpPr>
            <p:spPr bwMode="auto">
              <a:xfrm>
                <a:off x="212184" y="2092731"/>
                <a:ext cx="2286000" cy="308601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 name="Rectangle 8">
                <a:extLst>
                  <a:ext uri="{FF2B5EF4-FFF2-40B4-BE49-F238E27FC236}">
                    <a16:creationId xmlns:a16="http://schemas.microsoft.com/office/drawing/2014/main" id="{B68BD192-9B41-4771-9EED-4AF4A246EBF6}"/>
                  </a:ext>
                </a:extLst>
              </p:cNvPr>
              <p:cNvSpPr/>
              <p:nvPr/>
            </p:nvSpPr>
            <p:spPr bwMode="auto">
              <a:xfrm>
                <a:off x="212184" y="3416608"/>
                <a:ext cx="2286000" cy="3995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50E6FF"/>
                    </a:solidFill>
                    <a:effectLst/>
                    <a:uLnTx/>
                    <a:uFillTx/>
                    <a:latin typeface="Segoe UI Semibold"/>
                    <a:ea typeface="Segoe UI" pitchFamily="34" charset="0"/>
                    <a:cs typeface="Segoe UI" pitchFamily="34" charset="0"/>
                  </a:rPr>
                  <a:t>Containerized</a:t>
                </a:r>
              </a:p>
            </p:txBody>
          </p:sp>
          <p:sp>
            <p:nvSpPr>
              <p:cNvPr id="198" name="Rectangle 197">
                <a:extLst>
                  <a:ext uri="{FF2B5EF4-FFF2-40B4-BE49-F238E27FC236}">
                    <a16:creationId xmlns:a16="http://schemas.microsoft.com/office/drawing/2014/main" id="{9C97DB13-C8E1-41EA-85BB-70F1CE059C99}"/>
                  </a:ext>
                </a:extLst>
              </p:cNvPr>
              <p:cNvSpPr/>
              <p:nvPr/>
            </p:nvSpPr>
            <p:spPr bwMode="auto">
              <a:xfrm>
                <a:off x="414754" y="4026059"/>
                <a:ext cx="1943010" cy="6450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a:ea typeface="+mn-ea"/>
                    <a:cs typeface="Segoe UI"/>
                  </a:rPr>
                  <a:t>Lightweight, self-contained</a:t>
                </a:r>
              </a:p>
            </p:txBody>
          </p:sp>
        </p:grpSp>
        <p:pic>
          <p:nvPicPr>
            <p:cNvPr id="8" name="Graphic 7" descr="Continuous Improvement with solid fill">
              <a:extLst>
                <a:ext uri="{FF2B5EF4-FFF2-40B4-BE49-F238E27FC236}">
                  <a16:creationId xmlns:a16="http://schemas.microsoft.com/office/drawing/2014/main" id="{9B7D0C65-23CF-4780-9FAB-06829786A0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3950" y="1339793"/>
              <a:ext cx="802374" cy="748438"/>
            </a:xfrm>
            <a:prstGeom prst="rect">
              <a:avLst/>
            </a:prstGeom>
          </p:spPr>
        </p:pic>
      </p:grpSp>
      <p:grpSp>
        <p:nvGrpSpPr>
          <p:cNvPr id="35" name="Group 34">
            <a:extLst>
              <a:ext uri="{FF2B5EF4-FFF2-40B4-BE49-F238E27FC236}">
                <a16:creationId xmlns:a16="http://schemas.microsoft.com/office/drawing/2014/main" id="{3FED5519-1DD0-2AED-BE23-049A3ABCE9B6}"/>
              </a:ext>
            </a:extLst>
          </p:cNvPr>
          <p:cNvGrpSpPr/>
          <p:nvPr/>
        </p:nvGrpSpPr>
        <p:grpSpPr>
          <a:xfrm>
            <a:off x="5164241" y="3999737"/>
            <a:ext cx="2005934" cy="2525908"/>
            <a:chOff x="148104" y="3874892"/>
            <a:chExt cx="2005934" cy="2525908"/>
          </a:xfrm>
        </p:grpSpPr>
        <p:grpSp>
          <p:nvGrpSpPr>
            <p:cNvPr id="3" name="Group 2">
              <a:extLst>
                <a:ext uri="{FF2B5EF4-FFF2-40B4-BE49-F238E27FC236}">
                  <a16:creationId xmlns:a16="http://schemas.microsoft.com/office/drawing/2014/main" id="{00F7FA58-B9D7-43FC-9CE3-16B5D3438C1F}"/>
                </a:ext>
              </a:extLst>
            </p:cNvPr>
            <p:cNvGrpSpPr/>
            <p:nvPr/>
          </p:nvGrpSpPr>
          <p:grpSpPr>
            <a:xfrm>
              <a:off x="148104" y="3874892"/>
              <a:ext cx="2005934" cy="2525908"/>
              <a:chOff x="2567446" y="2092731"/>
              <a:chExt cx="2286000" cy="3086016"/>
            </a:xfrm>
          </p:grpSpPr>
          <p:sp>
            <p:nvSpPr>
              <p:cNvPr id="94" name="Rectangle 93">
                <a:extLst>
                  <a:ext uri="{FF2B5EF4-FFF2-40B4-BE49-F238E27FC236}">
                    <a16:creationId xmlns:a16="http://schemas.microsoft.com/office/drawing/2014/main" id="{1F3AF720-73A6-4426-9D2C-B49D492AA068}"/>
                  </a:ext>
                </a:extLst>
              </p:cNvPr>
              <p:cNvSpPr/>
              <p:nvPr/>
            </p:nvSpPr>
            <p:spPr bwMode="auto">
              <a:xfrm>
                <a:off x="2567446" y="2092731"/>
                <a:ext cx="2286000" cy="308601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0" name="Rectangle 129">
                <a:extLst>
                  <a:ext uri="{FF2B5EF4-FFF2-40B4-BE49-F238E27FC236}">
                    <a16:creationId xmlns:a16="http://schemas.microsoft.com/office/drawing/2014/main" id="{8DC0112B-A823-454C-8A01-AAB7B40B34CC}"/>
                  </a:ext>
                </a:extLst>
              </p:cNvPr>
              <p:cNvSpPr/>
              <p:nvPr/>
            </p:nvSpPr>
            <p:spPr bwMode="auto">
              <a:xfrm>
                <a:off x="2567446" y="3276791"/>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50E6FF"/>
                    </a:solidFill>
                    <a:effectLst/>
                    <a:uLnTx/>
                    <a:uFillTx/>
                    <a:latin typeface="Segoe UI Semibold"/>
                    <a:ea typeface="+mn-ea"/>
                    <a:cs typeface="Segoe UI"/>
                  </a:rPr>
                  <a:t>Scalable</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18" name="AutoShape 46">
                <a:extLst>
                  <a:ext uri="{FF2B5EF4-FFF2-40B4-BE49-F238E27FC236}">
                    <a16:creationId xmlns:a16="http://schemas.microsoft.com/office/drawing/2014/main" id="{EC3992C7-8BEF-4E30-B9CC-A36E998F0E0B}"/>
                  </a:ext>
                </a:extLst>
              </p:cNvPr>
              <p:cNvSpPr>
                <a:spLocks noChangeAspect="1" noChangeArrowheads="1" noTextEdit="1"/>
              </p:cNvSpPr>
              <p:nvPr/>
            </p:nvSpPr>
            <p:spPr bwMode="auto">
              <a:xfrm>
                <a:off x="3589404" y="2432342"/>
                <a:ext cx="268283" cy="269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53" name="Rectangle 52">
              <a:extLst>
                <a:ext uri="{FF2B5EF4-FFF2-40B4-BE49-F238E27FC236}">
                  <a16:creationId xmlns:a16="http://schemas.microsoft.com/office/drawing/2014/main" id="{49263D14-5BDD-40AA-B19F-51DD003E4300}"/>
                </a:ext>
              </a:extLst>
            </p:cNvPr>
            <p:cNvSpPr/>
            <p:nvPr/>
          </p:nvSpPr>
          <p:spPr bwMode="auto">
            <a:xfrm>
              <a:off x="318754" y="5505822"/>
              <a:ext cx="1669347" cy="6938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a:rPr>
                <a:t>Cost optimized to run with right sized resources</a:t>
              </a:r>
              <a:endPar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mn-ea"/>
                <a:cs typeface="+mn-cs"/>
              </a:endParaRPr>
            </a:p>
          </p:txBody>
        </p:sp>
      </p:grpSp>
      <p:grpSp>
        <p:nvGrpSpPr>
          <p:cNvPr id="38" name="Group 37">
            <a:extLst>
              <a:ext uri="{FF2B5EF4-FFF2-40B4-BE49-F238E27FC236}">
                <a16:creationId xmlns:a16="http://schemas.microsoft.com/office/drawing/2014/main" id="{144FF330-9BA4-BCD4-3EE4-D673C9003937}"/>
              </a:ext>
            </a:extLst>
          </p:cNvPr>
          <p:cNvGrpSpPr/>
          <p:nvPr/>
        </p:nvGrpSpPr>
        <p:grpSpPr>
          <a:xfrm>
            <a:off x="9214332" y="4002058"/>
            <a:ext cx="2017318" cy="2525908"/>
            <a:chOff x="6777359" y="2534837"/>
            <a:chExt cx="2017318" cy="2525908"/>
          </a:xfrm>
        </p:grpSpPr>
        <p:sp>
          <p:nvSpPr>
            <p:cNvPr id="51" name="Rectangle 50">
              <a:extLst>
                <a:ext uri="{FF2B5EF4-FFF2-40B4-BE49-F238E27FC236}">
                  <a16:creationId xmlns:a16="http://schemas.microsoft.com/office/drawing/2014/main" id="{14A0CD93-225E-4AEF-86C0-E656D738ABA0}"/>
                </a:ext>
              </a:extLst>
            </p:cNvPr>
            <p:cNvSpPr/>
            <p:nvPr/>
          </p:nvSpPr>
          <p:spPr bwMode="auto">
            <a:xfrm>
              <a:off x="6788743" y="2534837"/>
              <a:ext cx="2005934" cy="2525908"/>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2" name="Rectangle 51">
              <a:extLst>
                <a:ext uri="{FF2B5EF4-FFF2-40B4-BE49-F238E27FC236}">
                  <a16:creationId xmlns:a16="http://schemas.microsoft.com/office/drawing/2014/main" id="{AB027A45-9A5A-49DF-BF57-AAAEBD035F69}"/>
                </a:ext>
              </a:extLst>
            </p:cNvPr>
            <p:cNvSpPr/>
            <p:nvPr/>
          </p:nvSpPr>
          <p:spPr bwMode="auto">
            <a:xfrm>
              <a:off x="6777359" y="3534354"/>
              <a:ext cx="2005934" cy="5457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800" b="0" i="0" u="none" strike="noStrike" kern="1200" cap="none" spc="0" normalizeH="0" baseline="0" noProof="0" dirty="0">
                  <a:ln>
                    <a:noFill/>
                  </a:ln>
                  <a:solidFill>
                    <a:srgbClr val="50E6FF"/>
                  </a:solidFill>
                  <a:effectLst/>
                  <a:uLnTx/>
                  <a:uFillTx/>
                  <a:latin typeface="Segoe UI Semibold"/>
                  <a:ea typeface="+mn-ea"/>
                  <a:cs typeface="Segoe UI" pitchFamily="34" charset="0"/>
                </a:rPr>
                <a:t>Automation</a:t>
              </a:r>
            </a:p>
          </p:txBody>
        </p:sp>
        <p:sp>
          <p:nvSpPr>
            <p:cNvPr id="14" name="TextBox 13">
              <a:extLst>
                <a:ext uri="{FF2B5EF4-FFF2-40B4-BE49-F238E27FC236}">
                  <a16:creationId xmlns:a16="http://schemas.microsoft.com/office/drawing/2014/main" id="{B9200ECB-CF15-4DC9-86D6-3057E1D394D0}"/>
                </a:ext>
              </a:extLst>
            </p:cNvPr>
            <p:cNvSpPr txBox="1"/>
            <p:nvPr/>
          </p:nvSpPr>
          <p:spPr>
            <a:xfrm>
              <a:off x="6842735" y="4093895"/>
              <a:ext cx="1892320" cy="48474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Segoe UI"/>
                </a:rPr>
                <a:t>Automates everything CI CD, Infrastructure as Code (IaC), GitOps</a:t>
              </a:r>
              <a:endParaRPr kumimoji="0" lang="en-US" sz="1100" b="0" i="0" u="none" strike="noStrike" kern="1200" cap="none" spc="0" normalizeH="0" baseline="0" noProof="0" dirty="0">
                <a:ln>
                  <a:noFill/>
                </a:ln>
                <a:solidFill>
                  <a:srgbClr val="FFFFFF"/>
                </a:solidFill>
                <a:effectLst/>
                <a:uLnTx/>
                <a:uFillTx/>
                <a:latin typeface="Segoe UI"/>
                <a:ea typeface="+mn-ea"/>
                <a:cs typeface="Segoe UI"/>
              </a:endParaRPr>
            </a:p>
          </p:txBody>
        </p:sp>
      </p:grpSp>
      <p:grpSp>
        <p:nvGrpSpPr>
          <p:cNvPr id="12" name="Group 11">
            <a:extLst>
              <a:ext uri="{FF2B5EF4-FFF2-40B4-BE49-F238E27FC236}">
                <a16:creationId xmlns:a16="http://schemas.microsoft.com/office/drawing/2014/main" id="{2782A4A8-24A0-F8FB-D802-A6FD166553F4}"/>
              </a:ext>
            </a:extLst>
          </p:cNvPr>
          <p:cNvGrpSpPr/>
          <p:nvPr/>
        </p:nvGrpSpPr>
        <p:grpSpPr>
          <a:xfrm>
            <a:off x="9189949" y="1132019"/>
            <a:ext cx="2036515" cy="2525908"/>
            <a:chOff x="9189949" y="1132019"/>
            <a:chExt cx="2036515" cy="2525908"/>
          </a:xfrm>
        </p:grpSpPr>
        <p:grpSp>
          <p:nvGrpSpPr>
            <p:cNvPr id="4" name="Group 3">
              <a:extLst>
                <a:ext uri="{FF2B5EF4-FFF2-40B4-BE49-F238E27FC236}">
                  <a16:creationId xmlns:a16="http://schemas.microsoft.com/office/drawing/2014/main" id="{CD9EE8BF-F018-4900-9A1F-FD89E99B4D56}"/>
                </a:ext>
              </a:extLst>
            </p:cNvPr>
            <p:cNvGrpSpPr/>
            <p:nvPr/>
          </p:nvGrpSpPr>
          <p:grpSpPr>
            <a:xfrm>
              <a:off x="9189949" y="1132019"/>
              <a:ext cx="2036515" cy="2525908"/>
              <a:chOff x="4950506" y="2092731"/>
              <a:chExt cx="2320850" cy="3086016"/>
            </a:xfrm>
          </p:grpSpPr>
          <p:sp>
            <p:nvSpPr>
              <p:cNvPr id="95" name="Rectangle 94">
                <a:extLst>
                  <a:ext uri="{FF2B5EF4-FFF2-40B4-BE49-F238E27FC236}">
                    <a16:creationId xmlns:a16="http://schemas.microsoft.com/office/drawing/2014/main" id="{F2740021-7FFB-4BFB-A589-7595436879AA}"/>
                  </a:ext>
                </a:extLst>
              </p:cNvPr>
              <p:cNvSpPr/>
              <p:nvPr/>
            </p:nvSpPr>
            <p:spPr bwMode="auto">
              <a:xfrm>
                <a:off x="4950506" y="2092731"/>
                <a:ext cx="2286000" cy="308601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1" name="Rectangle 130">
                <a:extLst>
                  <a:ext uri="{FF2B5EF4-FFF2-40B4-BE49-F238E27FC236}">
                    <a16:creationId xmlns:a16="http://schemas.microsoft.com/office/drawing/2014/main" id="{A4F8F336-59C1-45C3-BBE1-6BD0901D9807}"/>
                  </a:ext>
                </a:extLst>
              </p:cNvPr>
              <p:cNvSpPr/>
              <p:nvPr/>
            </p:nvSpPr>
            <p:spPr bwMode="auto">
              <a:xfrm>
                <a:off x="4985356" y="3271477"/>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50E6FF"/>
                    </a:solidFill>
                    <a:effectLst/>
                    <a:uLnTx/>
                    <a:uFillTx/>
                    <a:latin typeface="Segoe UI Semibold"/>
                    <a:ea typeface="+mn-ea"/>
                    <a:cs typeface="Segoe UI"/>
                  </a:rPr>
                  <a:t>API driven</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7" name="TextBox 6">
              <a:extLst>
                <a:ext uri="{FF2B5EF4-FFF2-40B4-BE49-F238E27FC236}">
                  <a16:creationId xmlns:a16="http://schemas.microsoft.com/office/drawing/2014/main" id="{ED4A842C-EF64-4A94-90B6-7C00B1444CEC}"/>
                </a:ext>
              </a:extLst>
            </p:cNvPr>
            <p:cNvSpPr txBox="1"/>
            <p:nvPr/>
          </p:nvSpPr>
          <p:spPr>
            <a:xfrm>
              <a:off x="9324276" y="2774436"/>
              <a:ext cx="1803184" cy="33855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lt"/>
                  <a:cs typeface="Segoe UI"/>
                </a:rPr>
                <a:t>Loosely coupled, integrates using open standards</a:t>
              </a:r>
              <a:endParaRPr kumimoji="0" lang="en-US" sz="1100" b="0" i="0" u="none" strike="noStrike" kern="1200" cap="none" spc="0" normalizeH="0" baseline="0" noProof="0" dirty="0">
                <a:ln>
                  <a:noFill/>
                </a:ln>
                <a:solidFill>
                  <a:srgbClr val="FFFFFF"/>
                </a:solidFill>
                <a:effectLst/>
                <a:uLnTx/>
                <a:uFillTx/>
                <a:latin typeface="Segoe UI"/>
                <a:ea typeface="+mn-ea"/>
                <a:cs typeface="Segoe UI"/>
              </a:endParaRPr>
            </a:p>
          </p:txBody>
        </p:sp>
      </p:grpSp>
      <p:pic>
        <p:nvPicPr>
          <p:cNvPr id="16" name="Graphic 15" descr="Internet Of Things with solid fill">
            <a:extLst>
              <a:ext uri="{FF2B5EF4-FFF2-40B4-BE49-F238E27FC236}">
                <a16:creationId xmlns:a16="http://schemas.microsoft.com/office/drawing/2014/main" id="{0F8D13C8-6BCB-4E8C-AB83-13E23ADAD4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91729" y="1371344"/>
            <a:ext cx="802374" cy="748438"/>
          </a:xfrm>
          <a:prstGeom prst="rect">
            <a:avLst/>
          </a:prstGeom>
        </p:spPr>
      </p:pic>
      <p:grpSp>
        <p:nvGrpSpPr>
          <p:cNvPr id="39" name="Group 38">
            <a:extLst>
              <a:ext uri="{FF2B5EF4-FFF2-40B4-BE49-F238E27FC236}">
                <a16:creationId xmlns:a16="http://schemas.microsoft.com/office/drawing/2014/main" id="{70ABDA23-B920-EFA2-3247-175E0E1D3548}"/>
              </a:ext>
            </a:extLst>
          </p:cNvPr>
          <p:cNvGrpSpPr/>
          <p:nvPr/>
        </p:nvGrpSpPr>
        <p:grpSpPr>
          <a:xfrm>
            <a:off x="1072615" y="3999737"/>
            <a:ext cx="2017318" cy="2525908"/>
            <a:chOff x="8900194" y="2534837"/>
            <a:chExt cx="2017318" cy="2525908"/>
          </a:xfrm>
          <a:effectLst/>
        </p:grpSpPr>
        <p:sp>
          <p:nvSpPr>
            <p:cNvPr id="17" name="Rectangle 16">
              <a:extLst>
                <a:ext uri="{FF2B5EF4-FFF2-40B4-BE49-F238E27FC236}">
                  <a16:creationId xmlns:a16="http://schemas.microsoft.com/office/drawing/2014/main" id="{7FBCE831-23E0-D92A-F738-C23CA7AC4D6B}"/>
                </a:ext>
              </a:extLst>
            </p:cNvPr>
            <p:cNvSpPr/>
            <p:nvPr/>
          </p:nvSpPr>
          <p:spPr bwMode="auto">
            <a:xfrm>
              <a:off x="8911578" y="2534837"/>
              <a:ext cx="2005934" cy="2525908"/>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 name="Rectangle 18">
              <a:extLst>
                <a:ext uri="{FF2B5EF4-FFF2-40B4-BE49-F238E27FC236}">
                  <a16:creationId xmlns:a16="http://schemas.microsoft.com/office/drawing/2014/main" id="{FC3E5506-2091-7402-8D53-ED9C5A7E9399}"/>
                </a:ext>
              </a:extLst>
            </p:cNvPr>
            <p:cNvSpPr/>
            <p:nvPr/>
          </p:nvSpPr>
          <p:spPr bwMode="auto">
            <a:xfrm>
              <a:off x="8900194" y="3534354"/>
              <a:ext cx="2005934" cy="5457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800" b="0" i="0" u="none" strike="noStrike" kern="1200" cap="none" spc="0" normalizeH="0" baseline="0" noProof="0" dirty="0">
                  <a:ln>
                    <a:noFill/>
                  </a:ln>
                  <a:solidFill>
                    <a:srgbClr val="50E6FF"/>
                  </a:solidFill>
                  <a:effectLst/>
                  <a:uLnTx/>
                  <a:uFillTx/>
                  <a:latin typeface="Segoe UI Semibold"/>
                  <a:ea typeface="+mn-ea"/>
                  <a:cs typeface="Segoe UI" pitchFamily="34" charset="0"/>
                </a:rPr>
                <a:t>Resilient</a:t>
              </a:r>
            </a:p>
          </p:txBody>
        </p:sp>
        <p:sp>
          <p:nvSpPr>
            <p:cNvPr id="23" name="TextBox 22">
              <a:extLst>
                <a:ext uri="{FF2B5EF4-FFF2-40B4-BE49-F238E27FC236}">
                  <a16:creationId xmlns:a16="http://schemas.microsoft.com/office/drawing/2014/main" id="{BFEFDF13-AF44-EF0A-AD6A-B50C87B84E31}"/>
                </a:ext>
              </a:extLst>
            </p:cNvPr>
            <p:cNvSpPr txBox="1"/>
            <p:nvPr/>
          </p:nvSpPr>
          <p:spPr>
            <a:xfrm>
              <a:off x="8965570" y="4093895"/>
              <a:ext cx="1892320" cy="32316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Segoe UI"/>
                </a:rPr>
                <a:t>Self healing, recovers faster from failure</a:t>
              </a:r>
              <a:endParaRPr kumimoji="0" lang="en-US" sz="1100" b="0" i="0" u="none" strike="noStrike" kern="1200" cap="none" spc="0" normalizeH="0" baseline="0" noProof="0" dirty="0">
                <a:ln>
                  <a:noFill/>
                </a:ln>
                <a:solidFill>
                  <a:srgbClr val="FFFFFF"/>
                </a:solidFill>
                <a:effectLst/>
                <a:uLnTx/>
                <a:uFillTx/>
                <a:latin typeface="Segoe UI"/>
                <a:ea typeface="+mn-ea"/>
                <a:cs typeface="Segoe UI"/>
              </a:endParaRPr>
            </a:p>
          </p:txBody>
        </p:sp>
      </p:grpSp>
      <p:sp>
        <p:nvSpPr>
          <p:cNvPr id="28" name="Rectangle 27">
            <a:extLst>
              <a:ext uri="{FF2B5EF4-FFF2-40B4-BE49-F238E27FC236}">
                <a16:creationId xmlns:a16="http://schemas.microsoft.com/office/drawing/2014/main" id="{7E6A2CE3-DA4B-E30B-AF34-F448DF225AE2}"/>
              </a:ext>
            </a:extLst>
          </p:cNvPr>
          <p:cNvSpPr/>
          <p:nvPr/>
        </p:nvSpPr>
        <p:spPr bwMode="auto">
          <a:xfrm>
            <a:off x="1083999" y="1230767"/>
            <a:ext cx="2005934" cy="2525908"/>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9" name="Rectangle 28">
            <a:extLst>
              <a:ext uri="{FF2B5EF4-FFF2-40B4-BE49-F238E27FC236}">
                <a16:creationId xmlns:a16="http://schemas.microsoft.com/office/drawing/2014/main" id="{7776ADB4-F899-CCA3-2EC8-2C9BE2EE1C57}"/>
              </a:ext>
            </a:extLst>
          </p:cNvPr>
          <p:cNvSpPr/>
          <p:nvPr/>
        </p:nvSpPr>
        <p:spPr bwMode="auto">
          <a:xfrm>
            <a:off x="1072615" y="2230284"/>
            <a:ext cx="2005934" cy="5457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800" b="0" i="0" u="none" strike="noStrike" kern="1200" cap="none" spc="0" normalizeH="0" baseline="0" noProof="0" dirty="0">
                <a:ln>
                  <a:noFill/>
                </a:ln>
                <a:solidFill>
                  <a:srgbClr val="50E6FF"/>
                </a:solidFill>
                <a:effectLst/>
                <a:uLnTx/>
                <a:uFillTx/>
                <a:latin typeface="Segoe UI Semibold"/>
                <a:ea typeface="+mn-ea"/>
                <a:cs typeface="Segoe UI" pitchFamily="34" charset="0"/>
              </a:rPr>
              <a:t>Microservices</a:t>
            </a:r>
          </a:p>
        </p:txBody>
      </p:sp>
      <p:sp>
        <p:nvSpPr>
          <p:cNvPr id="31" name="TextBox 30">
            <a:extLst>
              <a:ext uri="{FF2B5EF4-FFF2-40B4-BE49-F238E27FC236}">
                <a16:creationId xmlns:a16="http://schemas.microsoft.com/office/drawing/2014/main" id="{D07991ED-B1CC-5DAD-B2FF-1D56CF7AD029}"/>
              </a:ext>
            </a:extLst>
          </p:cNvPr>
          <p:cNvSpPr txBox="1"/>
          <p:nvPr/>
        </p:nvSpPr>
        <p:spPr>
          <a:xfrm>
            <a:off x="1137991" y="2789825"/>
            <a:ext cx="1892320" cy="32316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Segoe UI"/>
              </a:rPr>
              <a:t>Purpose driven modular components</a:t>
            </a:r>
            <a:endParaRPr kumimoji="0" lang="en-US" sz="1100" b="0" i="0" u="none" strike="noStrike" kern="1200" cap="none" spc="0" normalizeH="0" baseline="0" noProof="0" dirty="0">
              <a:ln>
                <a:noFill/>
              </a:ln>
              <a:solidFill>
                <a:srgbClr val="FFFFFF"/>
              </a:solidFill>
              <a:effectLst/>
              <a:uLnTx/>
              <a:uFillTx/>
              <a:latin typeface="Segoe UI"/>
              <a:ea typeface="+mn-ea"/>
              <a:cs typeface="Segoe UI"/>
            </a:endParaRPr>
          </a:p>
        </p:txBody>
      </p:sp>
      <p:pic>
        <p:nvPicPr>
          <p:cNvPr id="40" name="Graphic 39" descr="Blockchain with solid fill">
            <a:extLst>
              <a:ext uri="{FF2B5EF4-FFF2-40B4-BE49-F238E27FC236}">
                <a16:creationId xmlns:a16="http://schemas.microsoft.com/office/drawing/2014/main" id="{5ADF9AE1-1DE8-BB7C-6B79-1EBEEDDFD1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74395" y="1366162"/>
            <a:ext cx="802373" cy="802373"/>
          </a:xfrm>
          <a:prstGeom prst="rect">
            <a:avLst/>
          </a:prstGeom>
        </p:spPr>
      </p:pic>
      <p:pic>
        <p:nvPicPr>
          <p:cNvPr id="41" name="Graphic 40" descr="Muscular arm with solid fill">
            <a:extLst>
              <a:ext uri="{FF2B5EF4-FFF2-40B4-BE49-F238E27FC236}">
                <a16:creationId xmlns:a16="http://schemas.microsoft.com/office/drawing/2014/main" id="{871AC464-5478-4F35-7FF0-ED770A7498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74394" y="4124164"/>
            <a:ext cx="802373" cy="802373"/>
          </a:xfrm>
          <a:prstGeom prst="rect">
            <a:avLst/>
          </a:prstGeom>
        </p:spPr>
      </p:pic>
      <p:pic>
        <p:nvPicPr>
          <p:cNvPr id="5" name="Graphic 4" descr="Rocket with solid fill">
            <a:extLst>
              <a:ext uri="{FF2B5EF4-FFF2-40B4-BE49-F238E27FC236}">
                <a16:creationId xmlns:a16="http://schemas.microsoft.com/office/drawing/2014/main" id="{80F5F4F1-68D1-B6A4-3CB8-39A1C04BFF5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827510" y="4124164"/>
            <a:ext cx="802373" cy="802373"/>
          </a:xfrm>
          <a:prstGeom prst="rect">
            <a:avLst/>
          </a:prstGeom>
        </p:spPr>
      </p:pic>
      <p:pic>
        <p:nvPicPr>
          <p:cNvPr id="11" name="Graphic 10" descr="Robot Hand with solid fill">
            <a:extLst>
              <a:ext uri="{FF2B5EF4-FFF2-40B4-BE49-F238E27FC236}">
                <a16:creationId xmlns:a16="http://schemas.microsoft.com/office/drawing/2014/main" id="{5750A775-8248-2740-6124-3144400C8F6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816112" y="4097133"/>
            <a:ext cx="802373" cy="802373"/>
          </a:xfrm>
          <a:prstGeom prst="rect">
            <a:avLst/>
          </a:prstGeom>
        </p:spPr>
      </p:pic>
    </p:spTree>
    <p:extLst>
      <p:ext uri="{BB962C8B-B14F-4D97-AF65-F5344CB8AC3E}">
        <p14:creationId xmlns:p14="http://schemas.microsoft.com/office/powerpoint/2010/main" val="29630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25D147-16FB-46ED-AC58-3ECC18A77A69}"/>
              </a:ext>
            </a:extLst>
          </p:cNvPr>
          <p:cNvSpPr>
            <a:spLocks noGrp="1"/>
          </p:cNvSpPr>
          <p:nvPr>
            <p:ph type="title"/>
          </p:nvPr>
        </p:nvSpPr>
        <p:spPr>
          <a:xfrm>
            <a:off x="588263" y="457200"/>
            <a:ext cx="11018520" cy="553998"/>
          </a:xfrm>
        </p:spPr>
        <p:txBody>
          <a:bodyPr/>
          <a:lstStyle/>
          <a:p>
            <a:pPr algn="ctr"/>
            <a:r>
              <a:rPr lang="en-US" dirty="0"/>
              <a:t>Dapr overview</a:t>
            </a:r>
          </a:p>
        </p:txBody>
      </p:sp>
      <p:pic>
        <p:nvPicPr>
          <p:cNvPr id="2" name="Picture 2">
            <a:extLst>
              <a:ext uri="{FF2B5EF4-FFF2-40B4-BE49-F238E27FC236}">
                <a16:creationId xmlns:a16="http://schemas.microsoft.com/office/drawing/2014/main" id="{E31A5F67-262C-13B0-62AD-30A0A689BF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133" y="1156446"/>
            <a:ext cx="10877650" cy="5471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5828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F963E5-0497-0743-8CFC-BF735F1E613C}"/>
              </a:ext>
            </a:extLst>
          </p:cNvPr>
          <p:cNvSpPr>
            <a:spLocks noGrp="1"/>
          </p:cNvSpPr>
          <p:nvPr>
            <p:ph type="title"/>
          </p:nvPr>
        </p:nvSpPr>
        <p:spPr>
          <a:xfrm>
            <a:off x="588263" y="457200"/>
            <a:ext cx="11018520" cy="492443"/>
          </a:xfrm>
        </p:spPr>
        <p:txBody>
          <a:bodyPr/>
          <a:lstStyle/>
          <a:p>
            <a:r>
              <a:rPr lang="en-US" dirty="0"/>
              <a:t>TechTalks Application Architecture – with </a:t>
            </a:r>
            <a:r>
              <a:rPr lang="en-US" dirty="0" err="1"/>
              <a:t>Dapr</a:t>
            </a:r>
            <a:endParaRPr lang="en-US" dirty="0"/>
          </a:p>
        </p:txBody>
      </p:sp>
      <p:grpSp>
        <p:nvGrpSpPr>
          <p:cNvPr id="9" name="Group 8">
            <a:extLst>
              <a:ext uri="{FF2B5EF4-FFF2-40B4-BE49-F238E27FC236}">
                <a16:creationId xmlns:a16="http://schemas.microsoft.com/office/drawing/2014/main" id="{5C71F7DF-E11B-C71A-C4B6-EAA80C67AE00}"/>
              </a:ext>
            </a:extLst>
          </p:cNvPr>
          <p:cNvGrpSpPr/>
          <p:nvPr/>
        </p:nvGrpSpPr>
        <p:grpSpPr>
          <a:xfrm>
            <a:off x="8328850" y="2341198"/>
            <a:ext cx="3093339" cy="1536354"/>
            <a:chOff x="6179792" y="1463535"/>
            <a:chExt cx="3093339" cy="1536354"/>
          </a:xfrm>
        </p:grpSpPr>
        <p:sp>
          <p:nvSpPr>
            <p:cNvPr id="30" name="Rectangle 29">
              <a:extLst>
                <a:ext uri="{FF2B5EF4-FFF2-40B4-BE49-F238E27FC236}">
                  <a16:creationId xmlns:a16="http://schemas.microsoft.com/office/drawing/2014/main" id="{0C4B40F9-05B9-4896-979D-FD315E93EFFE}"/>
                </a:ext>
              </a:extLst>
            </p:cNvPr>
            <p:cNvSpPr/>
            <p:nvPr/>
          </p:nvSpPr>
          <p:spPr bwMode="auto">
            <a:xfrm>
              <a:off x="6179792" y="1646265"/>
              <a:ext cx="3093339" cy="1353624"/>
            </a:xfrm>
            <a:prstGeom prst="rect">
              <a:avLst/>
            </a:prstGeom>
            <a:noFill/>
            <a:ln w="1270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2" name="Title 1">
              <a:extLst>
                <a:ext uri="{FF2B5EF4-FFF2-40B4-BE49-F238E27FC236}">
                  <a16:creationId xmlns:a16="http://schemas.microsoft.com/office/drawing/2014/main" id="{FAF45F92-D238-4161-844D-2C369EB3B1E3}"/>
                </a:ext>
              </a:extLst>
            </p:cNvPr>
            <p:cNvSpPr txBox="1">
              <a:spLocks/>
            </p:cNvSpPr>
            <p:nvPr/>
          </p:nvSpPr>
          <p:spPr>
            <a:xfrm>
              <a:off x="6688924" y="1463535"/>
              <a:ext cx="2075074" cy="221599"/>
            </a:xfrm>
            <a:prstGeom prst="rect">
              <a:avLst/>
            </a:prstGeom>
            <a:solidFill>
              <a:srgbClr val="000000"/>
            </a:solidFill>
            <a:ln>
              <a:noFill/>
              <a:prstDash/>
            </a:ln>
            <a:effectLst/>
          </p:spPr>
          <p:txBody>
            <a:bodyPr rot="0" spcFirstLastPara="0" vertOverflow="overflow" horzOverflow="overflow" vert="horz" wrap="square" lIns="45720" tIns="0" rIns="4572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TechTalks Consumer</a:t>
              </a:r>
            </a:p>
          </p:txBody>
        </p:sp>
      </p:grpSp>
      <p:grpSp>
        <p:nvGrpSpPr>
          <p:cNvPr id="10" name="Group 9">
            <a:extLst>
              <a:ext uri="{FF2B5EF4-FFF2-40B4-BE49-F238E27FC236}">
                <a16:creationId xmlns:a16="http://schemas.microsoft.com/office/drawing/2014/main" id="{DAB22A61-312F-87A7-E104-430CAE9B7353}"/>
              </a:ext>
            </a:extLst>
          </p:cNvPr>
          <p:cNvGrpSpPr/>
          <p:nvPr/>
        </p:nvGrpSpPr>
        <p:grpSpPr>
          <a:xfrm>
            <a:off x="4669212" y="2354165"/>
            <a:ext cx="3125884" cy="1541538"/>
            <a:chOff x="2918869" y="1458351"/>
            <a:chExt cx="3125884" cy="1541538"/>
          </a:xfrm>
        </p:grpSpPr>
        <p:sp>
          <p:nvSpPr>
            <p:cNvPr id="2" name="Rectangle 1">
              <a:extLst>
                <a:ext uri="{FF2B5EF4-FFF2-40B4-BE49-F238E27FC236}">
                  <a16:creationId xmlns:a16="http://schemas.microsoft.com/office/drawing/2014/main" id="{46179C97-19B8-4114-93A0-044E5C8F1655}"/>
                </a:ext>
              </a:extLst>
            </p:cNvPr>
            <p:cNvSpPr/>
            <p:nvPr/>
          </p:nvSpPr>
          <p:spPr bwMode="auto">
            <a:xfrm>
              <a:off x="2918869" y="1645542"/>
              <a:ext cx="3125884" cy="1354347"/>
            </a:xfrm>
            <a:prstGeom prst="rect">
              <a:avLst/>
            </a:prstGeom>
            <a:noFill/>
            <a:ln w="1270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3" name="Title 1">
              <a:extLst>
                <a:ext uri="{FF2B5EF4-FFF2-40B4-BE49-F238E27FC236}">
                  <a16:creationId xmlns:a16="http://schemas.microsoft.com/office/drawing/2014/main" id="{C7954244-9DE6-4EEA-8D2D-FD89C8608454}"/>
                </a:ext>
              </a:extLst>
            </p:cNvPr>
            <p:cNvSpPr txBox="1">
              <a:spLocks/>
            </p:cNvSpPr>
            <p:nvPr/>
          </p:nvSpPr>
          <p:spPr>
            <a:xfrm>
              <a:off x="3479199" y="1458351"/>
              <a:ext cx="2005225" cy="221599"/>
            </a:xfrm>
            <a:prstGeom prst="rect">
              <a:avLst/>
            </a:prstGeom>
            <a:solidFill>
              <a:srgbClr val="000000"/>
            </a:solidFill>
            <a:ln>
              <a:noFill/>
              <a:prstDash/>
            </a:ln>
            <a:effectLst/>
          </p:spPr>
          <p:txBody>
            <a:bodyPr rot="0" spcFirstLastPara="0" vertOverflow="overflow" horzOverflow="overflow" vert="horz" wrap="square" lIns="45720" tIns="0" rIns="4572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TechTalks Producer</a:t>
              </a:r>
            </a:p>
          </p:txBody>
        </p:sp>
      </p:grpSp>
      <p:grpSp>
        <p:nvGrpSpPr>
          <p:cNvPr id="7" name="Group 6">
            <a:extLst>
              <a:ext uri="{FF2B5EF4-FFF2-40B4-BE49-F238E27FC236}">
                <a16:creationId xmlns:a16="http://schemas.microsoft.com/office/drawing/2014/main" id="{08BA178B-8CE4-8512-A59A-BC603E70BB67}"/>
              </a:ext>
            </a:extLst>
          </p:cNvPr>
          <p:cNvGrpSpPr/>
          <p:nvPr/>
        </p:nvGrpSpPr>
        <p:grpSpPr>
          <a:xfrm>
            <a:off x="866903" y="2410075"/>
            <a:ext cx="2866137" cy="1485628"/>
            <a:chOff x="4638437" y="4521932"/>
            <a:chExt cx="2866137" cy="1398541"/>
          </a:xfrm>
        </p:grpSpPr>
        <p:sp>
          <p:nvSpPr>
            <p:cNvPr id="45" name="Rectangle 44">
              <a:extLst>
                <a:ext uri="{FF2B5EF4-FFF2-40B4-BE49-F238E27FC236}">
                  <a16:creationId xmlns:a16="http://schemas.microsoft.com/office/drawing/2014/main" id="{90DBA230-5D00-463D-8ED2-3656C1CB329F}"/>
                </a:ext>
              </a:extLst>
            </p:cNvPr>
            <p:cNvSpPr/>
            <p:nvPr/>
          </p:nvSpPr>
          <p:spPr bwMode="auto">
            <a:xfrm>
              <a:off x="4638437" y="4652314"/>
              <a:ext cx="2866137" cy="1268159"/>
            </a:xfrm>
            <a:prstGeom prst="rect">
              <a:avLst/>
            </a:prstGeom>
            <a:noFill/>
            <a:ln w="1270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7" name="Title 1">
              <a:extLst>
                <a:ext uri="{FF2B5EF4-FFF2-40B4-BE49-F238E27FC236}">
                  <a16:creationId xmlns:a16="http://schemas.microsoft.com/office/drawing/2014/main" id="{9D834357-888E-4BAF-94F6-AE17779CCEE5}"/>
                </a:ext>
              </a:extLst>
            </p:cNvPr>
            <p:cNvSpPr txBox="1">
              <a:spLocks/>
            </p:cNvSpPr>
            <p:nvPr/>
          </p:nvSpPr>
          <p:spPr>
            <a:xfrm>
              <a:off x="4966753" y="4521932"/>
              <a:ext cx="2258503" cy="221599"/>
            </a:xfrm>
            <a:prstGeom prst="rect">
              <a:avLst/>
            </a:prstGeom>
            <a:solidFill>
              <a:srgbClr val="000000"/>
            </a:solidFill>
            <a:ln>
              <a:noFill/>
              <a:prstDash/>
            </a:ln>
            <a:effectLst/>
          </p:spPr>
          <p:txBody>
            <a:bodyPr rot="0" spcFirstLastPara="0" vertOverflow="overflow" horzOverflow="overflow" vert="horz" wrap="none" lIns="45720" tIns="0" rIns="4572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TechTalks Frontend (UI)</a:t>
              </a:r>
            </a:p>
          </p:txBody>
        </p:sp>
      </p:grpSp>
      <p:pic>
        <p:nvPicPr>
          <p:cNvPr id="21" name="Picture 20" descr="Icon&#10;&#10;Description automatically generated">
            <a:extLst>
              <a:ext uri="{FF2B5EF4-FFF2-40B4-BE49-F238E27FC236}">
                <a16:creationId xmlns:a16="http://schemas.microsoft.com/office/drawing/2014/main" id="{5E63E208-443A-FC54-CFE4-5294D6D79614}"/>
              </a:ext>
            </a:extLst>
          </p:cNvPr>
          <p:cNvPicPr>
            <a:picLocks noChangeAspect="1"/>
          </p:cNvPicPr>
          <p:nvPr/>
        </p:nvPicPr>
        <p:blipFill>
          <a:blip r:embed="rId3"/>
          <a:stretch>
            <a:fillRect/>
          </a:stretch>
        </p:blipFill>
        <p:spPr>
          <a:xfrm>
            <a:off x="2001777" y="2947895"/>
            <a:ext cx="645385" cy="645385"/>
          </a:xfrm>
          <a:prstGeom prst="rect">
            <a:avLst/>
          </a:prstGeom>
        </p:spPr>
      </p:pic>
      <p:grpSp>
        <p:nvGrpSpPr>
          <p:cNvPr id="26" name="Group 25">
            <a:extLst>
              <a:ext uri="{FF2B5EF4-FFF2-40B4-BE49-F238E27FC236}">
                <a16:creationId xmlns:a16="http://schemas.microsoft.com/office/drawing/2014/main" id="{BF28F026-EF25-7C08-4FC3-26198563A8BF}"/>
              </a:ext>
            </a:extLst>
          </p:cNvPr>
          <p:cNvGrpSpPr/>
          <p:nvPr/>
        </p:nvGrpSpPr>
        <p:grpSpPr>
          <a:xfrm>
            <a:off x="6105268" y="5486870"/>
            <a:ext cx="3563257" cy="1052900"/>
            <a:chOff x="5884380" y="3570764"/>
            <a:chExt cx="3563257" cy="1052900"/>
          </a:xfrm>
        </p:grpSpPr>
        <p:grpSp>
          <p:nvGrpSpPr>
            <p:cNvPr id="8" name="Group 7">
              <a:extLst>
                <a:ext uri="{FF2B5EF4-FFF2-40B4-BE49-F238E27FC236}">
                  <a16:creationId xmlns:a16="http://schemas.microsoft.com/office/drawing/2014/main" id="{5EB84AC3-F1CB-6107-04E4-97128667BC5C}"/>
                </a:ext>
              </a:extLst>
            </p:cNvPr>
            <p:cNvGrpSpPr/>
            <p:nvPr/>
          </p:nvGrpSpPr>
          <p:grpSpPr>
            <a:xfrm>
              <a:off x="5884380" y="3570764"/>
              <a:ext cx="3563257" cy="1052900"/>
              <a:chOff x="4405086" y="3233234"/>
              <a:chExt cx="3563257" cy="1052900"/>
            </a:xfrm>
          </p:grpSpPr>
          <p:sp>
            <p:nvSpPr>
              <p:cNvPr id="31" name="Rectangle 30">
                <a:extLst>
                  <a:ext uri="{FF2B5EF4-FFF2-40B4-BE49-F238E27FC236}">
                    <a16:creationId xmlns:a16="http://schemas.microsoft.com/office/drawing/2014/main" id="{2BA50826-351F-4C95-9D10-B2C033A3624F}"/>
                  </a:ext>
                </a:extLst>
              </p:cNvPr>
              <p:cNvSpPr/>
              <p:nvPr/>
            </p:nvSpPr>
            <p:spPr bwMode="auto">
              <a:xfrm>
                <a:off x="4405086" y="3371734"/>
                <a:ext cx="3563257" cy="914400"/>
              </a:xfrm>
              <a:prstGeom prst="rect">
                <a:avLst/>
              </a:prstGeom>
              <a:noFill/>
              <a:ln w="1270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4" name="Title 1">
                <a:extLst>
                  <a:ext uri="{FF2B5EF4-FFF2-40B4-BE49-F238E27FC236}">
                    <a16:creationId xmlns:a16="http://schemas.microsoft.com/office/drawing/2014/main" id="{E6D9482F-83FD-42A1-8638-E9734D8C2242}"/>
                  </a:ext>
                </a:extLst>
              </p:cNvPr>
              <p:cNvSpPr txBox="1">
                <a:spLocks/>
              </p:cNvSpPr>
              <p:nvPr/>
            </p:nvSpPr>
            <p:spPr>
              <a:xfrm>
                <a:off x="5325708" y="3233234"/>
                <a:ext cx="1569725" cy="221599"/>
              </a:xfrm>
              <a:prstGeom prst="rect">
                <a:avLst/>
              </a:prstGeom>
              <a:solidFill>
                <a:srgbClr val="000000"/>
              </a:solidFill>
              <a:ln>
                <a:noFill/>
                <a:prstDash/>
              </a:ln>
              <a:effectLst/>
            </p:spPr>
            <p:txBody>
              <a:bodyPr rot="0" spcFirstLastPara="0" vertOverflow="overflow" horzOverflow="overflow" vert="horz" wrap="none" lIns="45720" tIns="0" rIns="4572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pitchFamily="34" charset="0"/>
                  </a:rPr>
                  <a:t>Message Broker</a:t>
                </a:r>
              </a:p>
            </p:txBody>
          </p:sp>
        </p:grpSp>
        <p:pic>
          <p:nvPicPr>
            <p:cNvPr id="22" name="Picture 21">
              <a:extLst>
                <a:ext uri="{FF2B5EF4-FFF2-40B4-BE49-F238E27FC236}">
                  <a16:creationId xmlns:a16="http://schemas.microsoft.com/office/drawing/2014/main" id="{F7D65FE0-A354-1A13-0078-6C8C2AB144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7292" y="4046849"/>
              <a:ext cx="797432" cy="239230"/>
            </a:xfrm>
            <a:prstGeom prst="rect">
              <a:avLst/>
            </a:prstGeom>
          </p:spPr>
        </p:pic>
      </p:grpSp>
      <p:cxnSp>
        <p:nvCxnSpPr>
          <p:cNvPr id="28" name="Straight Connector 27">
            <a:extLst>
              <a:ext uri="{FF2B5EF4-FFF2-40B4-BE49-F238E27FC236}">
                <a16:creationId xmlns:a16="http://schemas.microsoft.com/office/drawing/2014/main" id="{C0C78FBF-9E80-9120-87D0-B09BB32A5707}"/>
              </a:ext>
              <a:ext uri="{C183D7F6-B498-43B3-948B-1728B52AA6E4}">
                <adec:decorative xmlns:adec="http://schemas.microsoft.com/office/drawing/2017/decorative" val="1"/>
              </a:ext>
            </a:extLst>
          </p:cNvPr>
          <p:cNvCxnSpPr>
            <a:cxnSpLocks/>
          </p:cNvCxnSpPr>
          <p:nvPr/>
        </p:nvCxnSpPr>
        <p:spPr>
          <a:xfrm flipH="1">
            <a:off x="3881232" y="3218529"/>
            <a:ext cx="613481" cy="0"/>
          </a:xfrm>
          <a:prstGeom prst="line">
            <a:avLst/>
          </a:prstGeom>
          <a:noFill/>
          <a:ln w="15875" cap="flat" cmpd="sng" algn="ctr">
            <a:solidFill>
              <a:srgbClr val="50E6FF"/>
            </a:solidFill>
            <a:prstDash val="solid"/>
            <a:miter lim="800000"/>
            <a:headEnd type="arrow" w="med" len="med"/>
            <a:tailEnd type="none" w="lg" len="med"/>
          </a:ln>
          <a:effectLst/>
        </p:spPr>
      </p:cxnSp>
      <p:pic>
        <p:nvPicPr>
          <p:cNvPr id="46" name="Picture 45" descr="Icon&#10;&#10;Description automatically generated">
            <a:extLst>
              <a:ext uri="{FF2B5EF4-FFF2-40B4-BE49-F238E27FC236}">
                <a16:creationId xmlns:a16="http://schemas.microsoft.com/office/drawing/2014/main" id="{6E989506-D5A1-71FF-8133-355A02DBE738}"/>
              </a:ext>
            </a:extLst>
          </p:cNvPr>
          <p:cNvPicPr>
            <a:picLocks noChangeAspect="1"/>
          </p:cNvPicPr>
          <p:nvPr/>
        </p:nvPicPr>
        <p:blipFill>
          <a:blip r:embed="rId5"/>
          <a:stretch>
            <a:fillRect/>
          </a:stretch>
        </p:blipFill>
        <p:spPr>
          <a:xfrm>
            <a:off x="5879351" y="2832723"/>
            <a:ext cx="705605" cy="705605"/>
          </a:xfrm>
          <a:prstGeom prst="rect">
            <a:avLst/>
          </a:prstGeom>
        </p:spPr>
      </p:pic>
      <p:pic>
        <p:nvPicPr>
          <p:cNvPr id="49" name="Picture 48" descr="Icon&#10;&#10;Description automatically generated">
            <a:extLst>
              <a:ext uri="{FF2B5EF4-FFF2-40B4-BE49-F238E27FC236}">
                <a16:creationId xmlns:a16="http://schemas.microsoft.com/office/drawing/2014/main" id="{6BAD7DE0-6011-A872-A782-43C34606DFD4}"/>
              </a:ext>
            </a:extLst>
          </p:cNvPr>
          <p:cNvPicPr>
            <a:picLocks noChangeAspect="1"/>
          </p:cNvPicPr>
          <p:nvPr/>
        </p:nvPicPr>
        <p:blipFill>
          <a:blip r:embed="rId5"/>
          <a:stretch>
            <a:fillRect/>
          </a:stretch>
        </p:blipFill>
        <p:spPr>
          <a:xfrm>
            <a:off x="9522716" y="2829986"/>
            <a:ext cx="705605" cy="705605"/>
          </a:xfrm>
          <a:prstGeom prst="rect">
            <a:avLst/>
          </a:prstGeom>
        </p:spPr>
      </p:pic>
      <p:cxnSp>
        <p:nvCxnSpPr>
          <p:cNvPr id="51" name="Straight Connector 50">
            <a:extLst>
              <a:ext uri="{FF2B5EF4-FFF2-40B4-BE49-F238E27FC236}">
                <a16:creationId xmlns:a16="http://schemas.microsoft.com/office/drawing/2014/main" id="{3E708A1D-48F5-6B5D-F9D0-037E89C80AF2}"/>
              </a:ext>
              <a:ext uri="{C183D7F6-B498-43B3-948B-1728B52AA6E4}">
                <adec:decorative xmlns:adec="http://schemas.microsoft.com/office/drawing/2017/decorative" val="1"/>
              </a:ext>
            </a:extLst>
          </p:cNvPr>
          <p:cNvCxnSpPr>
            <a:cxnSpLocks/>
          </p:cNvCxnSpPr>
          <p:nvPr/>
        </p:nvCxnSpPr>
        <p:spPr>
          <a:xfrm rot="10800000">
            <a:off x="6003891" y="4082894"/>
            <a:ext cx="1347653" cy="608392"/>
          </a:xfrm>
          <a:prstGeom prst="bentConnector3">
            <a:avLst>
              <a:gd name="adj1" fmla="val 99584"/>
            </a:avLst>
          </a:prstGeom>
          <a:noFill/>
          <a:ln w="15875" cap="flat" cmpd="sng" algn="ctr">
            <a:solidFill>
              <a:srgbClr val="50E6FF"/>
            </a:solidFill>
            <a:prstDash val="solid"/>
            <a:miter lim="800000"/>
            <a:headEnd type="arrow" w="med" len="med"/>
            <a:tailEnd type="none" w="lg" len="med"/>
          </a:ln>
          <a:effectLst/>
        </p:spPr>
      </p:cxnSp>
      <p:grpSp>
        <p:nvGrpSpPr>
          <p:cNvPr id="68" name="Group 67">
            <a:extLst>
              <a:ext uri="{FF2B5EF4-FFF2-40B4-BE49-F238E27FC236}">
                <a16:creationId xmlns:a16="http://schemas.microsoft.com/office/drawing/2014/main" id="{156CD30C-DD37-041E-8C33-915384F93D50}"/>
              </a:ext>
            </a:extLst>
          </p:cNvPr>
          <p:cNvGrpSpPr/>
          <p:nvPr/>
        </p:nvGrpSpPr>
        <p:grpSpPr>
          <a:xfrm>
            <a:off x="4669212" y="1431262"/>
            <a:ext cx="6752977" cy="750007"/>
            <a:chOff x="4669212" y="1431262"/>
            <a:chExt cx="6752977" cy="750007"/>
          </a:xfrm>
        </p:grpSpPr>
        <p:pic>
          <p:nvPicPr>
            <p:cNvPr id="55" name="Picture 4">
              <a:extLst>
                <a:ext uri="{FF2B5EF4-FFF2-40B4-BE49-F238E27FC236}">
                  <a16:creationId xmlns:a16="http://schemas.microsoft.com/office/drawing/2014/main" id="{F2B87F90-84A1-7F72-B34F-CAD4E4E39A5C}"/>
                </a:ext>
              </a:extLst>
            </p:cNvPr>
            <p:cNvPicPr>
              <a:picLocks noChangeAspect="1" noChangeArrowheads="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7999661" y="1571605"/>
              <a:ext cx="617111" cy="345437"/>
            </a:xfrm>
            <a:prstGeom prst="rect">
              <a:avLst/>
            </a:prstGeom>
            <a:noFill/>
            <a:extLst>
              <a:ext uri="{909E8E84-426E-40DD-AFC4-6F175D3DCCD1}">
                <a14:hiddenFill xmlns:a14="http://schemas.microsoft.com/office/drawing/2010/main">
                  <a:solidFill>
                    <a:srgbClr val="FFFFFF"/>
                  </a:solidFill>
                </a14:hiddenFill>
              </a:ext>
            </a:extLst>
          </p:spPr>
        </p:pic>
        <p:pic>
          <p:nvPicPr>
            <p:cNvPr id="56" name="Graphic 55">
              <a:extLst>
                <a:ext uri="{FF2B5EF4-FFF2-40B4-BE49-F238E27FC236}">
                  <a16:creationId xmlns:a16="http://schemas.microsoft.com/office/drawing/2014/main" id="{7F6D1288-E0F5-892B-8082-706F0CFED26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23876" y="1695487"/>
              <a:ext cx="513316" cy="221555"/>
            </a:xfrm>
            <a:prstGeom prst="rect">
              <a:avLst/>
            </a:prstGeom>
          </p:spPr>
        </p:pic>
        <p:pic>
          <p:nvPicPr>
            <p:cNvPr id="57" name="Picture 56" descr="A picture containing clipart&#10;&#10;Description automatically generated">
              <a:extLst>
                <a:ext uri="{FF2B5EF4-FFF2-40B4-BE49-F238E27FC236}">
                  <a16:creationId xmlns:a16="http://schemas.microsoft.com/office/drawing/2014/main" id="{309B4266-BD53-15CE-A76A-72878DE697E5}"/>
                </a:ext>
              </a:extLst>
            </p:cNvPr>
            <p:cNvPicPr>
              <a:picLocks noChangeAspect="1"/>
            </p:cNvPicPr>
            <p:nvPr/>
          </p:nvPicPr>
          <p:blipFill>
            <a:blip r:embed="rId9">
              <a:extLst>
                <a:ext uri="{28A0092B-C50C-407E-A947-70E740481C1C}">
                  <a14:useLocalDpi xmlns:a14="http://schemas.microsoft.com/office/drawing/2010/main" val="0"/>
                </a:ext>
              </a:extLst>
            </a:blip>
            <a:srcRect l="12921" t="6196" r="13823" b="6946"/>
            <a:stretch>
              <a:fillRect/>
            </a:stretch>
          </p:blipFill>
          <p:spPr>
            <a:xfrm>
              <a:off x="7432167" y="1619309"/>
              <a:ext cx="360390" cy="327594"/>
            </a:xfrm>
            <a:custGeom>
              <a:avLst/>
              <a:gdLst>
                <a:gd name="connsiteX0" fmla="*/ 159954 w 319908"/>
                <a:gd name="connsiteY0" fmla="*/ 0 h 290796"/>
                <a:gd name="connsiteX1" fmla="*/ 319908 w 319908"/>
                <a:gd name="connsiteY1" fmla="*/ 145398 h 290796"/>
                <a:gd name="connsiteX2" fmla="*/ 159954 w 319908"/>
                <a:gd name="connsiteY2" fmla="*/ 290796 h 290796"/>
                <a:gd name="connsiteX3" fmla="*/ 0 w 319908"/>
                <a:gd name="connsiteY3" fmla="*/ 145398 h 290796"/>
                <a:gd name="connsiteX4" fmla="*/ 159954 w 319908"/>
                <a:gd name="connsiteY4" fmla="*/ 0 h 290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908" h="290796">
                  <a:moveTo>
                    <a:pt x="159954" y="0"/>
                  </a:moveTo>
                  <a:cubicBezTo>
                    <a:pt x="248294" y="0"/>
                    <a:pt x="319908" y="65097"/>
                    <a:pt x="319908" y="145398"/>
                  </a:cubicBezTo>
                  <a:cubicBezTo>
                    <a:pt x="319908" y="225699"/>
                    <a:pt x="248294" y="290796"/>
                    <a:pt x="159954" y="290796"/>
                  </a:cubicBezTo>
                  <a:cubicBezTo>
                    <a:pt x="71614" y="290796"/>
                    <a:pt x="0" y="225699"/>
                    <a:pt x="0" y="145398"/>
                  </a:cubicBezTo>
                  <a:cubicBezTo>
                    <a:pt x="0" y="65097"/>
                    <a:pt x="71614" y="0"/>
                    <a:pt x="159954" y="0"/>
                  </a:cubicBezTo>
                  <a:close/>
                </a:path>
              </a:pathLst>
            </a:custGeom>
            <a:ln>
              <a:noFill/>
            </a:ln>
          </p:spPr>
        </p:pic>
        <p:sp>
          <p:nvSpPr>
            <p:cNvPr id="58" name="Rectangle 57">
              <a:extLst>
                <a:ext uri="{FF2B5EF4-FFF2-40B4-BE49-F238E27FC236}">
                  <a16:creationId xmlns:a16="http://schemas.microsoft.com/office/drawing/2014/main" id="{6453F6C7-3B7A-855D-C3D5-5B987D4A90D1}"/>
                </a:ext>
              </a:extLst>
            </p:cNvPr>
            <p:cNvSpPr/>
            <p:nvPr/>
          </p:nvSpPr>
          <p:spPr bwMode="auto">
            <a:xfrm>
              <a:off x="4669212" y="1431262"/>
              <a:ext cx="6752977" cy="750007"/>
            </a:xfrm>
            <a:prstGeom prst="rect">
              <a:avLst/>
            </a:prstGeom>
            <a:noFill/>
            <a:ln>
              <a:gradFill>
                <a:gsLst>
                  <a:gs pos="100000">
                    <a:schemeClr val="accent2"/>
                  </a:gs>
                  <a:gs pos="0">
                    <a:schemeClr val="accent1"/>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0" scaled="1"/>
                </a:gradFill>
                <a:effectLst/>
                <a:uLnTx/>
                <a:uFillTx/>
                <a:latin typeface="Segoe UI Semibold"/>
                <a:ea typeface="+mn-ea"/>
                <a:cs typeface="Segoe UI" pitchFamily="34" charset="0"/>
              </a:endParaRPr>
            </a:p>
          </p:txBody>
        </p:sp>
        <p:sp>
          <p:nvSpPr>
            <p:cNvPr id="59" name="TextBox 58">
              <a:extLst>
                <a:ext uri="{FF2B5EF4-FFF2-40B4-BE49-F238E27FC236}">
                  <a16:creationId xmlns:a16="http://schemas.microsoft.com/office/drawing/2014/main" id="{6084D04C-51F3-5DF5-0759-B84486DE8AE5}"/>
                </a:ext>
              </a:extLst>
            </p:cNvPr>
            <p:cNvSpPr txBox="1"/>
            <p:nvPr/>
          </p:nvSpPr>
          <p:spPr>
            <a:xfrm>
              <a:off x="5364863" y="1560705"/>
              <a:ext cx="1117294"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rPr>
                <a:t>Polyglot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rPr>
                <a:t>Programming</a:t>
              </a:r>
            </a:p>
          </p:txBody>
        </p:sp>
        <p:pic>
          <p:nvPicPr>
            <p:cNvPr id="2052" name="Picture 4" descr="Rust Logo PNG Transparent – Brands Logos">
              <a:extLst>
                <a:ext uri="{FF2B5EF4-FFF2-40B4-BE49-F238E27FC236}">
                  <a16:creationId xmlns:a16="http://schemas.microsoft.com/office/drawing/2014/main" id="{2356B212-40C7-F274-D9D5-E4C30DF32FB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44295" y="1626069"/>
              <a:ext cx="360390" cy="360390"/>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6" descr="Dapr - Distributed Application Runtime">
            <a:extLst>
              <a:ext uri="{FF2B5EF4-FFF2-40B4-BE49-F238E27FC236}">
                <a16:creationId xmlns:a16="http://schemas.microsoft.com/office/drawing/2014/main" id="{92C2AD24-28C6-4CC5-9A8B-980F1E5DF06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42462" y="4359963"/>
            <a:ext cx="628144" cy="460319"/>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00018BF9-A841-EC96-0180-91515FD8652B}"/>
              </a:ext>
              <a:ext uri="{C183D7F6-B498-43B3-948B-1728B52AA6E4}">
                <adec:decorative xmlns:adec="http://schemas.microsoft.com/office/drawing/2017/decorative" val="1"/>
              </a:ext>
            </a:extLst>
          </p:cNvPr>
          <p:cNvCxnSpPr>
            <a:cxnSpLocks/>
          </p:cNvCxnSpPr>
          <p:nvPr/>
        </p:nvCxnSpPr>
        <p:spPr>
          <a:xfrm flipV="1">
            <a:off x="7890636" y="4960374"/>
            <a:ext cx="0" cy="465098"/>
          </a:xfrm>
          <a:prstGeom prst="line">
            <a:avLst/>
          </a:prstGeom>
          <a:noFill/>
          <a:ln w="15875" cap="flat" cmpd="sng" algn="ctr">
            <a:solidFill>
              <a:srgbClr val="50E6FF"/>
            </a:solidFill>
            <a:prstDash val="solid"/>
            <a:miter lim="800000"/>
            <a:headEnd type="arrow" w="med" len="med"/>
            <a:tailEnd type="arrow" w="lg" len="med"/>
          </a:ln>
          <a:effectLst/>
        </p:spPr>
      </p:cxnSp>
      <p:cxnSp>
        <p:nvCxnSpPr>
          <p:cNvPr id="19" name="Straight Connector 50">
            <a:extLst>
              <a:ext uri="{FF2B5EF4-FFF2-40B4-BE49-F238E27FC236}">
                <a16:creationId xmlns:a16="http://schemas.microsoft.com/office/drawing/2014/main" id="{A3D3B203-2368-4A09-5904-9EDB12B2FBDE}"/>
              </a:ext>
              <a:ext uri="{C183D7F6-B498-43B3-948B-1728B52AA6E4}">
                <adec:decorative xmlns:adec="http://schemas.microsoft.com/office/drawing/2017/decorative" val="1"/>
              </a:ext>
            </a:extLst>
          </p:cNvPr>
          <p:cNvCxnSpPr>
            <a:cxnSpLocks/>
          </p:cNvCxnSpPr>
          <p:nvPr/>
        </p:nvCxnSpPr>
        <p:spPr>
          <a:xfrm flipV="1">
            <a:off x="8328850" y="4047177"/>
            <a:ext cx="1546669" cy="608392"/>
          </a:xfrm>
          <a:prstGeom prst="bentConnector3">
            <a:avLst>
              <a:gd name="adj1" fmla="val 100675"/>
            </a:avLst>
          </a:prstGeom>
          <a:noFill/>
          <a:ln w="15875" cap="flat" cmpd="sng" algn="ctr">
            <a:solidFill>
              <a:srgbClr val="50E6FF"/>
            </a:solidFill>
            <a:prstDash val="solid"/>
            <a:miter lim="800000"/>
            <a:headEnd type="arrow" w="med" len="med"/>
            <a:tailEnd type="none" w="lg" len="med"/>
          </a:ln>
          <a:effectLst/>
        </p:spPr>
      </p:cxnSp>
    </p:spTree>
    <p:extLst>
      <p:ext uri="{BB962C8B-B14F-4D97-AF65-F5344CB8AC3E}">
        <p14:creationId xmlns:p14="http://schemas.microsoft.com/office/powerpoint/2010/main" val="2686045943"/>
      </p:ext>
    </p:extLst>
  </p:cSld>
  <p:clrMapOvr>
    <a:masterClrMapping/>
  </p:clrMapOvr>
  <p:transition spd="slow">
    <p:fade thruBlk="1"/>
  </p:transition>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e97b51a31e0299812fadeda4a7d79e8a&quot;,&quot;LanguageCode&quot;:&quot;en-US&quot;,&quot;SlideGuids&quot;:[&quot;2ee6dbdf-fbfe-4d3d-baae-6cd60fd81515&quot;,&quot;3ae6a09b-be71-4659-9bc0-522c4fd0c318&quot;,&quot;d0d6be5e-0c8d-48ad-b489-735fad9b1cd7&quot;,&quot;e305c11f-f671-4834-95b1-be8f750c63cc&quot;,&quot;fa0b8be0-677c-43aa-ad93-614bc4c9a0ca&quot;,&quot;700b6519-687a-4547-a6ff-9dc5fd27fa51&quot;,&quot;47ab3272-124b-4dca-9e12-ae6fd7ad5273&quot;,&quot;9d3d6e6e-a0e9-4ea3-8256-b0e31c507ce0&quot;,&quot;564c7f58-026a-4f5a-b3a9-12dc0ca69f67&quot;,&quot;bebf8238-4769-45f5-b360-768329ed1a0d&quot;,&quot;2a1b7da9-c904-4d5c-8956-c6befc2b44b1&quot;,&quot;011f2a99-4d58-4415-a7df-02443d5e0e56&quot;,&quot;46149878-d5b1-4f30-9d78-756ef14eec7f&quot;,&quot;446ae976-ff8b-497f-858e-42fff26f6b8b&quot;,&quot;46548e8c-28f8-4bd3-8840-0ff78fda0b5a&quot;,&quot;9dfdaa10-3d42-447a-9b32-7e7f279b0532&quot;,&quot;fee75c39-5f8d-4327-a784-943eda110351&quot;,&quot;7a79d689-5999-4fd1-aa45-c556a81c8d60&quot;,&quot;3af5afac-c943-4474-a1dd-8102f4f76c5f&quot;,&quot;34b260f2-25c4-4060-bd5b-a69dd63c5aa3&quot;,&quot;7b817403-d55e-4440-8d79-aaef1bdbe7b4&quot;,&quot;71e2da47-f10a-4e3a-96d6-4d0fe2fbbd32&quot;,&quot;610cf4fd-58ef-4946-84cf-e6f5ebdcf527&quot;,&quot;38b0ecc7-aee2-4b1a-869a-b699b004110f&quot;,&quot;4c64065b-df6c-4edc-978c-b5f858da6942&quot;,&quot;46989ad8-6058-4511-8ed8-a53ff696e454&quot;],&quot;TimeStamp&quot;:&quot;2019-09-27T16:04:50.1839923+08: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3ae6a09b-be71-4659-9bc0-522c4fd0c318&quot;,&quot;TimeStamp&quot;:&quot;2019-09-27T16:04:50.1669906+08: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e305c11f-f671-4834-95b1-be8f750c63cc&quot;,&quot;TimeStamp&quot;:&quot;2019-09-27T16:04:50.1689956+08: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46989ad8-6058-4511-8ed8-a53ff696e454&quot;,&quot;TimeStamp&quot;:&quot;2019-09-27T16:04:50.1829902+08:00&quot;}"/>
</p:tagLst>
</file>

<file path=ppt/theme/theme1.xml><?xml version="1.0" encoding="utf-8"?>
<a:theme xmlns:a="http://schemas.openxmlformats.org/drawingml/2006/main" name="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10.xml><?xml version="1.0" encoding="utf-8"?>
<a:theme xmlns:a="http://schemas.openxmlformats.org/drawingml/2006/main" name="13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51015_Microsoft_Ignite_Tour_Template_Dark">
  <a:themeElements>
    <a:clrScheme name="Ignite Tour">
      <a:dk1>
        <a:srgbClr val="1A1A1A"/>
      </a:dk1>
      <a:lt1>
        <a:srgbClr val="FFFFFF"/>
      </a:lt1>
      <a:dk2>
        <a:srgbClr val="0D0D0D"/>
      </a:dk2>
      <a:lt2>
        <a:srgbClr val="E6E6E6"/>
      </a:lt2>
      <a:accent1>
        <a:srgbClr val="0078D4"/>
      </a:accent1>
      <a:accent2>
        <a:srgbClr val="00BCF2"/>
      </a:accent2>
      <a:accent3>
        <a:srgbClr val="282828"/>
      </a:accent3>
      <a:accent4>
        <a:srgbClr val="505050"/>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our_Template_16x9.potx" id="{3684D0E4-1AB7-4635-8939-43F354FF4D74}" vid="{95B10069-5E4D-42D1-A072-8EC892D88E4D}"/>
    </a:ext>
  </a:extLst>
</a:theme>
</file>

<file path=ppt/theme/theme3.xml><?xml version="1.0" encoding="utf-8"?>
<a:theme xmlns:a="http://schemas.openxmlformats.org/drawingml/2006/main" name="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2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5.xml><?xml version="1.0" encoding="utf-8"?>
<a:theme xmlns:a="http://schemas.openxmlformats.org/drawingml/2006/main" name="3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6.xml><?xml version="1.0" encoding="utf-8"?>
<a:theme xmlns:a="http://schemas.openxmlformats.org/drawingml/2006/main" name="1_5-51015_Microsoft_Ignite_Tour_Template_Dark">
  <a:themeElements>
    <a:clrScheme name="Ignite Tour">
      <a:dk1>
        <a:srgbClr val="1A1A1A"/>
      </a:dk1>
      <a:lt1>
        <a:srgbClr val="FFFFFF"/>
      </a:lt1>
      <a:dk2>
        <a:srgbClr val="0D0D0D"/>
      </a:dk2>
      <a:lt2>
        <a:srgbClr val="E6E6E6"/>
      </a:lt2>
      <a:accent1>
        <a:srgbClr val="0078D4"/>
      </a:accent1>
      <a:accent2>
        <a:srgbClr val="00BCF2"/>
      </a:accent2>
      <a:accent3>
        <a:srgbClr val="282828"/>
      </a:accent3>
      <a:accent4>
        <a:srgbClr val="505050"/>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our_Template_16x9.potx" id="{3684D0E4-1AB7-4635-8939-43F354FF4D74}" vid="{95B10069-5E4D-42D1-A072-8EC892D88E4D}"/>
    </a:ext>
  </a:extLst>
</a:theme>
</file>

<file path=ppt/theme/theme7.xml><?xml version="1.0" encoding="utf-8"?>
<a:theme xmlns:a="http://schemas.openxmlformats.org/drawingml/2006/main" name="1_Document template - Corp grid">
  <a:themeElements>
    <a:clrScheme name="Personnalisé 1">
      <a:dk1>
        <a:srgbClr val="000000"/>
      </a:dk1>
      <a:lt1>
        <a:srgbClr val="FFFFFF"/>
      </a:lt1>
      <a:dk2>
        <a:srgbClr val="243A5E"/>
      </a:dk2>
      <a:lt2>
        <a:srgbClr val="50E6FF"/>
      </a:lt2>
      <a:accent1>
        <a:srgbClr val="0078D4"/>
      </a:accent1>
      <a:accent2>
        <a:srgbClr val="D83B01"/>
      </a:accent2>
      <a:accent3>
        <a:srgbClr val="107C10"/>
      </a:accent3>
      <a:accent4>
        <a:srgbClr val="8661C5"/>
      </a:accent4>
      <a:accent5>
        <a:srgbClr val="008575"/>
      </a:accent5>
      <a:accent6>
        <a:srgbClr val="FFB900"/>
      </a:accent6>
      <a:hlink>
        <a:srgbClr val="505050"/>
      </a:hlink>
      <a:folHlink>
        <a:srgbClr val="505050"/>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1A99765A-B52B-45C8-8F60-BFFF66046259}" vid="{C5B0352E-D9F5-475F-BFE9-E2A1178029C1}"/>
    </a:ext>
  </a:extLst>
</a:theme>
</file>

<file path=ppt/theme/theme8.xml><?xml version="1.0" encoding="utf-8"?>
<a:theme xmlns:a="http://schemas.openxmlformats.org/drawingml/2006/main" name="1_Azure Design Template">
  <a:themeElements>
    <a:clrScheme name="Azure Design Template">
      <a:dk1>
        <a:sysClr val="windowText" lastClr="000000"/>
      </a:dk1>
      <a:lt1>
        <a:sysClr val="window" lastClr="FFFFFF"/>
      </a:lt1>
      <a:dk2>
        <a:srgbClr val="FFFFFF"/>
      </a:dk2>
      <a:lt2>
        <a:srgbClr val="282828"/>
      </a:lt2>
      <a:accent1>
        <a:srgbClr val="0078D4"/>
      </a:accent1>
      <a:accent2>
        <a:srgbClr val="000000"/>
      </a:accent2>
      <a:accent3>
        <a:srgbClr val="50E6FF"/>
      </a:accent3>
      <a:accent4>
        <a:srgbClr val="3C3C41"/>
      </a:accent4>
      <a:accent5>
        <a:srgbClr val="75757A"/>
      </a:accent5>
      <a:accent6>
        <a:srgbClr val="EBEBEB"/>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LastSharedByUser xmlns="11245976-3b4d-4794-a754-317688483df2">jogallow@microsoft.com</LastSharedByUser>
    <SharedWithUsers xmlns="11245976-3b4d-4794-a754-317688483df2">
      <UserInfo>
        <DisplayName>Martin Woodward</DisplayName>
        <AccountId>67</AccountId>
        <AccountType/>
      </UserInfo>
    </SharedWithUsers>
    <LastSharedByTime xmlns="11245976-3b4d-4794-a754-317688483df2">2018-03-16T04:12:59+00:00</LastSharedByTim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1" ma:contentTypeDescription="Create a new document." ma:contentTypeScope="" ma:versionID="4679f38185fefde8b23806f702b522cc">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366371b317520ec9a5ad3c1303c823ef"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93821A7-5528-48BE-BD00-067FBFDD28D5}">
  <ds:schemaRefs>
    <ds:schemaRef ds:uri="http://schemas.microsoft.com/sharepoint/v3/contenttype/forms"/>
  </ds:schemaRefs>
</ds:datastoreItem>
</file>

<file path=customXml/itemProps2.xml><?xml version="1.0" encoding="utf-8"?>
<ds:datastoreItem xmlns:ds="http://schemas.openxmlformats.org/officeDocument/2006/customXml" ds:itemID="{D23E43D6-DB2F-4C33-A8C8-D28F777A5DE7}">
  <ds:schemaRefs>
    <ds:schemaRef ds:uri="http://purl.org/dc/dcmitype/"/>
    <ds:schemaRef ds:uri="http://purl.org/dc/terms/"/>
    <ds:schemaRef ds:uri="http://schemas.microsoft.com/office/2006/metadata/properties"/>
    <ds:schemaRef ds:uri="569b343d-e775-480b-9b2b-6a6986deb9b0"/>
    <ds:schemaRef ds:uri="http://schemas.microsoft.com/office/2006/documentManagement/types"/>
    <ds:schemaRef ds:uri="http://schemas.openxmlformats.org/package/2006/metadata/core-properties"/>
    <ds:schemaRef ds:uri="http://schemas.microsoft.com/office/infopath/2007/PartnerControls"/>
    <ds:schemaRef ds:uri="11245976-3b4d-4794-a754-317688483df2"/>
    <ds:schemaRef ds:uri="http://schemas.microsoft.com/sharepoint/v3"/>
    <ds:schemaRef ds:uri="http://www.w3.org/XML/1998/namespace"/>
    <ds:schemaRef ds:uri="http://purl.org/dc/elements/1.1/"/>
  </ds:schemaRefs>
</ds:datastoreItem>
</file>

<file path=customXml/itemProps3.xml><?xml version="1.0" encoding="utf-8"?>
<ds:datastoreItem xmlns:ds="http://schemas.openxmlformats.org/officeDocument/2006/customXml" ds:itemID="{16E8CB18-CF19-487B-A6ED-834044BC87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2506</TotalTime>
  <Words>1123</Words>
  <Application>Microsoft Office PowerPoint</Application>
  <PresentationFormat>Widescreen</PresentationFormat>
  <Paragraphs>183</Paragraphs>
  <Slides>24</Slides>
  <Notes>17</Notes>
  <HiddenSlides>3</HiddenSlides>
  <MMClips>0</MMClips>
  <ScaleCrop>false</ScaleCrop>
  <HeadingPairs>
    <vt:vector size="6" baseType="variant">
      <vt:variant>
        <vt:lpstr>Fonts Used</vt:lpstr>
      </vt:variant>
      <vt:variant>
        <vt:i4>15</vt:i4>
      </vt:variant>
      <vt:variant>
        <vt:lpstr>Theme</vt:lpstr>
      </vt:variant>
      <vt:variant>
        <vt:i4>10</vt:i4>
      </vt:variant>
      <vt:variant>
        <vt:lpstr>Slide Titles</vt:lpstr>
      </vt:variant>
      <vt:variant>
        <vt:i4>24</vt:i4>
      </vt:variant>
    </vt:vector>
  </HeadingPairs>
  <TitlesOfParts>
    <vt:vector size="49" baseType="lpstr">
      <vt:lpstr>-apple-system</vt:lpstr>
      <vt:lpstr>Arial</vt:lpstr>
      <vt:lpstr>Calibri</vt:lpstr>
      <vt:lpstr>CaskaydiaCove Nerd Font Mono</vt:lpstr>
      <vt:lpstr>Consolas</vt:lpstr>
      <vt:lpstr>Helvetica Light</vt:lpstr>
      <vt:lpstr>Modern Love Grunge</vt:lpstr>
      <vt:lpstr>Roboto</vt:lpstr>
      <vt:lpstr>Segoe UI</vt:lpstr>
      <vt:lpstr>Segoe UI Light</vt:lpstr>
      <vt:lpstr>Segoe UI Semibold</vt:lpstr>
      <vt:lpstr>Segoe UI Semilight</vt:lpstr>
      <vt:lpstr>Segoe UI Symbol</vt:lpstr>
      <vt:lpstr>system-ui</vt:lpstr>
      <vt:lpstr>Wingdings</vt:lpstr>
      <vt:lpstr>Dotnet_Template</vt:lpstr>
      <vt:lpstr>5-51015_Microsoft_Ignite_Tour_Template_Dark</vt:lpstr>
      <vt:lpstr>5-30660_TR21_BO_CT_Template</vt:lpstr>
      <vt:lpstr>2_White Template</vt:lpstr>
      <vt:lpstr>3_White Template</vt:lpstr>
      <vt:lpstr>1_5-51015_Microsoft_Ignite_Tour_Template_Dark</vt:lpstr>
      <vt:lpstr>1_Document template - Corp grid</vt:lpstr>
      <vt:lpstr>1_Azure Design Template</vt:lpstr>
      <vt:lpstr>Black Template</vt:lpstr>
      <vt:lpstr>13_Black Template</vt:lpstr>
      <vt:lpstr>Portable  Multi-cloud Apps with  Dapr</vt:lpstr>
      <vt:lpstr>$whoami</vt:lpstr>
      <vt:lpstr>PowerPoint Presentation</vt:lpstr>
      <vt:lpstr>Top 10 Cloud providers</vt:lpstr>
      <vt:lpstr>Cloud Native Apps</vt:lpstr>
      <vt:lpstr>TechTalks Application Architecture – Without Dapr</vt:lpstr>
      <vt:lpstr>Features of Cloud Native Apps</vt:lpstr>
      <vt:lpstr>Dapr overview</vt:lpstr>
      <vt:lpstr>TechTalks Application Architecture – with Dapr</vt:lpstr>
      <vt:lpstr>Dapr local development</vt:lpstr>
      <vt:lpstr>Azure Container Apps - TechTalks with Dapr</vt:lpstr>
      <vt:lpstr>Let the messages flow</vt:lpstr>
      <vt:lpstr>Azure Kubernetes Service - TechTalks with Dapr</vt:lpstr>
      <vt:lpstr>Dapr Kubernetes cluster</vt:lpstr>
      <vt:lpstr>Dapr Components</vt:lpstr>
      <vt:lpstr>PowerPoint Presentation</vt:lpstr>
      <vt:lpstr>PowerPoint Presentation</vt:lpstr>
      <vt:lpstr>PowerPoint Presentation</vt:lpstr>
      <vt:lpstr>Why use Dapr</vt:lpstr>
      <vt:lpstr>Summary </vt:lpstr>
      <vt:lpstr>PowerPoint Presentation</vt:lpstr>
      <vt:lpstr>Dapr Demo Resources</vt:lpstr>
      <vt:lpstr>PowerPoint Presentation</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Nilesh Gule</dc:creator>
  <cp:lastModifiedBy>Nilesh Gule</cp:lastModifiedBy>
  <cp:revision>37</cp:revision>
  <dcterms:created xsi:type="dcterms:W3CDTF">2020-09-06T03:23:00Z</dcterms:created>
  <dcterms:modified xsi:type="dcterms:W3CDTF">2024-09-24T00:45:11Z</dcterms:modified>
</cp:coreProperties>
</file>